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4"/>
  </p:notesMasterIdLst>
  <p:sldIdLst>
    <p:sldId id="342" r:id="rId2"/>
    <p:sldId id="324" r:id="rId3"/>
    <p:sldId id="325" r:id="rId4"/>
    <p:sldId id="258" r:id="rId5"/>
    <p:sldId id="326" r:id="rId6"/>
    <p:sldId id="327" r:id="rId7"/>
    <p:sldId id="351" r:id="rId8"/>
    <p:sldId id="328" r:id="rId9"/>
    <p:sldId id="336" r:id="rId10"/>
    <p:sldId id="340" r:id="rId11"/>
    <p:sldId id="337" r:id="rId12"/>
    <p:sldId id="355" r:id="rId13"/>
    <p:sldId id="356" r:id="rId14"/>
    <p:sldId id="348" r:id="rId15"/>
    <p:sldId id="347" r:id="rId16"/>
    <p:sldId id="338" r:id="rId17"/>
    <p:sldId id="350" r:id="rId18"/>
    <p:sldId id="353" r:id="rId19"/>
    <p:sldId id="341" r:id="rId20"/>
    <p:sldId id="334" r:id="rId21"/>
    <p:sldId id="346" r:id="rId22"/>
    <p:sldId id="330" r:id="rId23"/>
    <p:sldId id="349" r:id="rId24"/>
    <p:sldId id="339" r:id="rId25"/>
    <p:sldId id="331" r:id="rId26"/>
    <p:sldId id="332" r:id="rId27"/>
    <p:sldId id="301" r:id="rId28"/>
    <p:sldId id="319" r:id="rId29"/>
    <p:sldId id="320" r:id="rId30"/>
    <p:sldId id="321" r:id="rId31"/>
    <p:sldId id="322" r:id="rId32"/>
    <p:sldId id="352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Quattrocento Sans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iKirp0wJ6L8D+pat8ghgZxXN/L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-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9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5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9"/>
          <p:cNvSpPr txBox="1">
            <a:spLocks noGrp="1"/>
          </p:cNvSpPr>
          <p:nvPr>
            <p:ph type="sldNum" idx="12"/>
          </p:nvPr>
        </p:nvSpPr>
        <p:spPr>
          <a:xfrm>
            <a:off x="9328231" y="64365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7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71"/>
          <p:cNvSpPr txBox="1">
            <a:spLocks noGrp="1"/>
          </p:cNvSpPr>
          <p:nvPr>
            <p:ph type="sldNum" idx="12"/>
          </p:nvPr>
        </p:nvSpPr>
        <p:spPr>
          <a:xfrm>
            <a:off x="9328231" y="64365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72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9" name="Google Shape;159;p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0" name="Google Shape;160;p7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7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72"/>
          <p:cNvSpPr txBox="1">
            <a:spLocks noGrp="1"/>
          </p:cNvSpPr>
          <p:nvPr>
            <p:ph type="sldNum" idx="12"/>
          </p:nvPr>
        </p:nvSpPr>
        <p:spPr>
          <a:xfrm>
            <a:off x="9328231" y="64365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4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7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74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74"/>
          <p:cNvSpPr txBox="1">
            <a:spLocks noGrp="1"/>
          </p:cNvSpPr>
          <p:nvPr>
            <p:ph type="sldNum" idx="12"/>
          </p:nvPr>
        </p:nvSpPr>
        <p:spPr>
          <a:xfrm>
            <a:off x="9328231" y="64365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5"/>
          <p:cNvSpPr txBox="1">
            <a:spLocks noGrp="1"/>
          </p:cNvSpPr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75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7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7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75"/>
          <p:cNvSpPr txBox="1">
            <a:spLocks noGrp="1"/>
          </p:cNvSpPr>
          <p:nvPr>
            <p:ph type="sldNum" idx="12"/>
          </p:nvPr>
        </p:nvSpPr>
        <p:spPr>
          <a:xfrm>
            <a:off x="9328231" y="64365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3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6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6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63"/>
          <p:cNvSpPr txBox="1">
            <a:spLocks noGrp="1"/>
          </p:cNvSpPr>
          <p:nvPr>
            <p:ph type="sldNum" idx="12"/>
          </p:nvPr>
        </p:nvSpPr>
        <p:spPr>
          <a:xfrm>
            <a:off x="9328231" y="64365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4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6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64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64"/>
          <p:cNvSpPr txBox="1">
            <a:spLocks noGrp="1"/>
          </p:cNvSpPr>
          <p:nvPr>
            <p:ph type="sldNum" idx="12"/>
          </p:nvPr>
        </p:nvSpPr>
        <p:spPr>
          <a:xfrm>
            <a:off x="9328231" y="64365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5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6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6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65"/>
          <p:cNvSpPr txBox="1">
            <a:spLocks noGrp="1"/>
          </p:cNvSpPr>
          <p:nvPr>
            <p:ph type="sldNum" idx="12"/>
          </p:nvPr>
        </p:nvSpPr>
        <p:spPr>
          <a:xfrm>
            <a:off x="9328231" y="64365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6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6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6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66"/>
          <p:cNvSpPr txBox="1">
            <a:spLocks noGrp="1"/>
          </p:cNvSpPr>
          <p:nvPr>
            <p:ph type="sldNum" idx="12"/>
          </p:nvPr>
        </p:nvSpPr>
        <p:spPr>
          <a:xfrm>
            <a:off x="9328231" y="64365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7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67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67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67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67"/>
          <p:cNvSpPr txBox="1">
            <a:spLocks noGrp="1"/>
          </p:cNvSpPr>
          <p:nvPr>
            <p:ph type="sldNum" idx="12"/>
          </p:nvPr>
        </p:nvSpPr>
        <p:spPr>
          <a:xfrm>
            <a:off x="9328231" y="64365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8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6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6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68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8"/>
          <p:cNvSpPr txBox="1">
            <a:spLocks noGrp="1"/>
          </p:cNvSpPr>
          <p:nvPr>
            <p:ph type="sldNum" idx="12"/>
          </p:nvPr>
        </p:nvSpPr>
        <p:spPr>
          <a:xfrm>
            <a:off x="9328231" y="64365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9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69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1" name="Google Shape;141;p69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69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3" name="Google Shape;143;p69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6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69"/>
          <p:cNvSpPr txBox="1">
            <a:spLocks noGrp="1"/>
          </p:cNvSpPr>
          <p:nvPr>
            <p:ph type="sldNum" idx="12"/>
          </p:nvPr>
        </p:nvSpPr>
        <p:spPr>
          <a:xfrm>
            <a:off x="9328231" y="64365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0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7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70"/>
          <p:cNvSpPr txBox="1">
            <a:spLocks noGrp="1"/>
          </p:cNvSpPr>
          <p:nvPr>
            <p:ph type="sldNum" idx="12"/>
          </p:nvPr>
        </p:nvSpPr>
        <p:spPr>
          <a:xfrm>
            <a:off x="9328231" y="64365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5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12192000" cy="82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8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5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58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58"/>
          <p:cNvSpPr txBox="1">
            <a:spLocks noGrp="1"/>
          </p:cNvSpPr>
          <p:nvPr>
            <p:ph type="sldNum" idx="12"/>
          </p:nvPr>
        </p:nvSpPr>
        <p:spPr>
          <a:xfrm>
            <a:off x="9328231" y="64365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38F17F-2BD0-4703-8491-6755A08E3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6865"/>
            <a:ext cx="12192000" cy="34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03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F5AA5-BAA7-4897-B395-C99E456AE189}"/>
              </a:ext>
            </a:extLst>
          </p:cNvPr>
          <p:cNvSpPr/>
          <p:nvPr/>
        </p:nvSpPr>
        <p:spPr>
          <a:xfrm>
            <a:off x="3777343" y="177281"/>
            <a:ext cx="4637314" cy="643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ĐỀ TÀI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605A61B-CBE9-4CD4-8FAA-9AAC57BF094A}"/>
              </a:ext>
            </a:extLst>
          </p:cNvPr>
          <p:cNvSpPr txBox="1">
            <a:spLocks/>
          </p:cNvSpPr>
          <p:nvPr/>
        </p:nvSpPr>
        <p:spPr>
          <a:xfrm>
            <a:off x="4238428" y="5654350"/>
            <a:ext cx="3715139" cy="559837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AEBF0-1299-4A4D-93FD-B39498770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360030"/>
              </p:ext>
            </p:extLst>
          </p:nvPr>
        </p:nvGraphicFramePr>
        <p:xfrm>
          <a:off x="1855233" y="1244081"/>
          <a:ext cx="848153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85">
                  <a:extLst>
                    <a:ext uri="{9D8B030D-6E8A-4147-A177-3AD203B41FA5}">
                      <a16:colId xmlns:a16="http://schemas.microsoft.com/office/drawing/2014/main" val="4130011131"/>
                    </a:ext>
                  </a:extLst>
                </a:gridCol>
                <a:gridCol w="2949653">
                  <a:extLst>
                    <a:ext uri="{9D8B030D-6E8A-4147-A177-3AD203B41FA5}">
                      <a16:colId xmlns:a16="http://schemas.microsoft.com/office/drawing/2014/main" val="953947405"/>
                    </a:ext>
                  </a:extLst>
                </a:gridCol>
                <a:gridCol w="3013788">
                  <a:extLst>
                    <a:ext uri="{9D8B030D-6E8A-4147-A177-3AD203B41FA5}">
                      <a16:colId xmlns:a16="http://schemas.microsoft.com/office/drawing/2014/main" val="554673765"/>
                    </a:ext>
                  </a:extLst>
                </a:gridCol>
                <a:gridCol w="1510004">
                  <a:extLst>
                    <a:ext uri="{9D8B030D-6E8A-4147-A177-3AD203B41FA5}">
                      <a16:colId xmlns:a16="http://schemas.microsoft.com/office/drawing/2014/main" val="2990473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bị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lượng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063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S7 – 1200 1211 DC/DC/DC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45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Uno R3 ATmega328P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Board Arduino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842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ELP – USB 8MP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524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TP -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142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MG 996R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Động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cơ</a:t>
                      </a:r>
                      <a:r>
                        <a:rPr lang="en-US" sz="2000" dirty="0"/>
                        <a:t> servo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4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5840 – 31ZY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Động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cơ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giảm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tốc</a:t>
                      </a:r>
                      <a:r>
                        <a:rPr lang="en-US" sz="2000" dirty="0"/>
                        <a:t> 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354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Fuji BC63E1GC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900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Omron MY4N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Relay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80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Chint</a:t>
                      </a:r>
                      <a:r>
                        <a:rPr lang="en-US" sz="2000" dirty="0"/>
                        <a:t> NP2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Nút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nhấn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132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203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F5AA5-BAA7-4897-B395-C99E456AE189}"/>
              </a:ext>
            </a:extLst>
          </p:cNvPr>
          <p:cNvSpPr/>
          <p:nvPr/>
        </p:nvSpPr>
        <p:spPr>
          <a:xfrm>
            <a:off x="3777343" y="177281"/>
            <a:ext cx="4637314" cy="643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ĐỀ TÀI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605A61B-CBE9-4CD4-8FAA-9AAC57BF094A}"/>
              </a:ext>
            </a:extLst>
          </p:cNvPr>
          <p:cNvSpPr txBox="1">
            <a:spLocks/>
          </p:cNvSpPr>
          <p:nvPr/>
        </p:nvSpPr>
        <p:spPr>
          <a:xfrm>
            <a:off x="4336401" y="5697614"/>
            <a:ext cx="3519195" cy="46662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2CF894-E46D-44CB-9FA4-99E4DB45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93" y="1096693"/>
            <a:ext cx="8052609" cy="46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93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AE154-60DE-459A-81ED-286E40794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684" y="1100082"/>
            <a:ext cx="5685986" cy="511410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9AB6A-F843-423A-9BB7-B2FB14D91AEE}"/>
              </a:ext>
            </a:extLst>
          </p:cNvPr>
          <p:cNvSpPr txBox="1">
            <a:spLocks/>
          </p:cNvSpPr>
          <p:nvPr/>
        </p:nvSpPr>
        <p:spPr>
          <a:xfrm>
            <a:off x="1068285" y="1555187"/>
            <a:ext cx="2422985" cy="46662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482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9AB6A-F843-423A-9BB7-B2FB14D91AEE}"/>
              </a:ext>
            </a:extLst>
          </p:cNvPr>
          <p:cNvSpPr txBox="1">
            <a:spLocks/>
          </p:cNvSpPr>
          <p:nvPr/>
        </p:nvSpPr>
        <p:spPr>
          <a:xfrm>
            <a:off x="1945363" y="5884591"/>
            <a:ext cx="2794588" cy="466628"/>
          </a:xfrm>
          <a:prstGeom prst="rect">
            <a:avLst/>
          </a:prstGeom>
        </p:spPr>
        <p:txBody>
          <a:bodyPr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134D5-CAA2-43AC-911B-42C353E69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812" y="1063689"/>
            <a:ext cx="4903966" cy="4730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29D3BD-2D0B-4DDD-9427-29B2B8551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54" y="1063689"/>
            <a:ext cx="5074232" cy="4637589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F1DFF93-DE93-4ED8-94D0-FD082E032BA0}"/>
              </a:ext>
            </a:extLst>
          </p:cNvPr>
          <p:cNvSpPr txBox="1">
            <a:spLocks/>
          </p:cNvSpPr>
          <p:nvPr/>
        </p:nvSpPr>
        <p:spPr>
          <a:xfrm>
            <a:off x="7632770" y="5884591"/>
            <a:ext cx="3118050" cy="466628"/>
          </a:xfrm>
          <a:prstGeom prst="rect">
            <a:avLst/>
          </a:prstGeom>
        </p:spPr>
        <p:txBody>
          <a:bodyPr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Arduino</a:t>
            </a:r>
          </a:p>
        </p:txBody>
      </p:sp>
    </p:spTree>
    <p:extLst>
      <p:ext uri="{BB962C8B-B14F-4D97-AF65-F5344CB8AC3E}">
        <p14:creationId xmlns:p14="http://schemas.microsoft.com/office/powerpoint/2010/main" val="1138101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F5AA5-BAA7-4897-B395-C99E456AE189}"/>
              </a:ext>
            </a:extLst>
          </p:cNvPr>
          <p:cNvSpPr/>
          <p:nvPr/>
        </p:nvSpPr>
        <p:spPr>
          <a:xfrm>
            <a:off x="3777343" y="177281"/>
            <a:ext cx="4637314" cy="643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ĐỀ TÀI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605A61B-CBE9-4CD4-8FAA-9AAC57BF094A}"/>
              </a:ext>
            </a:extLst>
          </p:cNvPr>
          <p:cNvSpPr txBox="1">
            <a:spLocks/>
          </p:cNvSpPr>
          <p:nvPr/>
        </p:nvSpPr>
        <p:spPr>
          <a:xfrm>
            <a:off x="4336402" y="5669622"/>
            <a:ext cx="3519195" cy="466628"/>
          </a:xfrm>
          <a:prstGeom prst="rect">
            <a:avLst/>
          </a:prstGeom>
        </p:spPr>
        <p:txBody>
          <a:bodyPr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389D41-0461-48CD-8B69-457F9644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632" y="1103329"/>
            <a:ext cx="6386367" cy="465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02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F5AA5-BAA7-4897-B395-C99E456AE189}"/>
              </a:ext>
            </a:extLst>
          </p:cNvPr>
          <p:cNvSpPr/>
          <p:nvPr/>
        </p:nvSpPr>
        <p:spPr>
          <a:xfrm>
            <a:off x="3777343" y="177281"/>
            <a:ext cx="4637314" cy="643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ĐỀ TÀI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04159-0293-4645-AB20-39F24636B4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495" y="1539862"/>
            <a:ext cx="6739009" cy="41238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451C55A-34C7-4AFF-931B-1999323C53E2}"/>
              </a:ext>
            </a:extLst>
          </p:cNvPr>
          <p:cNvSpPr txBox="1">
            <a:spLocks/>
          </p:cNvSpPr>
          <p:nvPr/>
        </p:nvSpPr>
        <p:spPr>
          <a:xfrm>
            <a:off x="3766844" y="5772260"/>
            <a:ext cx="4658309" cy="46662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68DFC3-78DC-4348-A3F1-5B323365603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494" y="1539862"/>
            <a:ext cx="6739009" cy="4123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813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F5AA5-BAA7-4897-B395-C99E456AE189}"/>
              </a:ext>
            </a:extLst>
          </p:cNvPr>
          <p:cNvSpPr/>
          <p:nvPr/>
        </p:nvSpPr>
        <p:spPr>
          <a:xfrm>
            <a:off x="3777343" y="177281"/>
            <a:ext cx="4637314" cy="643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AD08EF-3FD3-456B-85ED-72A4608A3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927" y="1545707"/>
            <a:ext cx="5978236" cy="4351338"/>
          </a:xfrm>
        </p:spPr>
        <p:txBody>
          <a:bodyPr>
            <a:normAutofit/>
          </a:bodyPr>
          <a:lstStyle/>
          <a:p>
            <a:r>
              <a:rPr lang="vi-VN" sz="2200" dirty="0">
                <a:latin typeface="+mj-lt"/>
              </a:rPr>
              <a:t>Đã thiết kế thành công mô hình phân loại cà chua hoàn chỉnh, gồm: phần mềm điều khiển; cơ cấu vận chuyển; cơ cấu phân loại.</a:t>
            </a:r>
            <a:endParaRPr lang="en-US" sz="2200" dirty="0">
              <a:latin typeface="+mj-lt"/>
            </a:endParaRPr>
          </a:p>
          <a:p>
            <a:r>
              <a:rPr lang="vi-VN" sz="2200" dirty="0">
                <a:latin typeface="+mj-lt"/>
              </a:rPr>
              <a:t>Mô hình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 – CNN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>
                <a:latin typeface="+mj-lt"/>
              </a:rPr>
              <a:t>độ chính xác tương đối cao.</a:t>
            </a:r>
            <a:endParaRPr lang="en-US" sz="2200" dirty="0">
              <a:latin typeface="+mj-lt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LabVIEW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vi-VN" sz="2200" dirty="0">
                <a:latin typeface="+mj-lt"/>
              </a:rPr>
              <a:t>ạng truyền thông Modbus TCP/IP giữa LabVIEW với PLC và Arduino hoạt động ổn định.</a:t>
            </a:r>
            <a:endParaRPr lang="en-US" sz="2200" dirty="0">
              <a:latin typeface="+mj-lt"/>
            </a:endParaRP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A46E20-EFA0-48B1-9F64-0574F9846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642834"/>
              </p:ext>
            </p:extLst>
          </p:nvPr>
        </p:nvGraphicFramePr>
        <p:xfrm>
          <a:off x="6895325" y="1783161"/>
          <a:ext cx="4637314" cy="23782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6497">
                  <a:extLst>
                    <a:ext uri="{9D8B030D-6E8A-4147-A177-3AD203B41FA5}">
                      <a16:colId xmlns:a16="http://schemas.microsoft.com/office/drawing/2014/main" val="3852326594"/>
                    </a:ext>
                  </a:extLst>
                </a:gridCol>
                <a:gridCol w="1036939">
                  <a:extLst>
                    <a:ext uri="{9D8B030D-6E8A-4147-A177-3AD203B41FA5}">
                      <a16:colId xmlns:a16="http://schemas.microsoft.com/office/drawing/2014/main" val="1064529921"/>
                    </a:ext>
                  </a:extLst>
                </a:gridCol>
                <a:gridCol w="1036939">
                  <a:extLst>
                    <a:ext uri="{9D8B030D-6E8A-4147-A177-3AD203B41FA5}">
                      <a16:colId xmlns:a16="http://schemas.microsoft.com/office/drawing/2014/main" val="1074047284"/>
                    </a:ext>
                  </a:extLst>
                </a:gridCol>
                <a:gridCol w="1036939">
                  <a:extLst>
                    <a:ext uri="{9D8B030D-6E8A-4147-A177-3AD203B41FA5}">
                      <a16:colId xmlns:a16="http://schemas.microsoft.com/office/drawing/2014/main" val="1621428832"/>
                    </a:ext>
                  </a:extLst>
                </a:gridCol>
              </a:tblGrid>
              <a:tr h="82017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tế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Dự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đoán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3005794"/>
                  </a:ext>
                </a:extLst>
              </a:tr>
              <a:tr h="519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20600337"/>
                  </a:ext>
                </a:extLst>
              </a:tr>
              <a:tr h="519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09569999"/>
                  </a:ext>
                </a:extLst>
              </a:tr>
              <a:tr h="519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4470087"/>
                  </a:ext>
                </a:extLst>
              </a:tr>
            </a:tbl>
          </a:graphicData>
        </a:graphic>
      </p:graphicFrame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5A24D93-9C9E-49FF-9189-74ECB49DC0B5}"/>
              </a:ext>
            </a:extLst>
          </p:cNvPr>
          <p:cNvSpPr txBox="1">
            <a:spLocks/>
          </p:cNvSpPr>
          <p:nvPr/>
        </p:nvSpPr>
        <p:spPr>
          <a:xfrm>
            <a:off x="7631081" y="4656892"/>
            <a:ext cx="3165801" cy="46662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ctr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1358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F5AA5-BAA7-4897-B395-C99E456AE189}"/>
              </a:ext>
            </a:extLst>
          </p:cNvPr>
          <p:cNvSpPr/>
          <p:nvPr/>
        </p:nvSpPr>
        <p:spPr>
          <a:xfrm>
            <a:off x="3777343" y="177281"/>
            <a:ext cx="4637314" cy="643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AD08EF-3FD3-456B-85ED-72A4608A3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927" y="1545707"/>
            <a:ext cx="5581073" cy="4351338"/>
          </a:xfrm>
        </p:spPr>
        <p:txBody>
          <a:bodyPr>
            <a:normAutofit/>
          </a:bodyPr>
          <a:lstStyle/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Mask R – CNN.</a:t>
            </a: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cỡ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911EC-300C-4353-AA05-9325C29C7A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09" y="1489321"/>
            <a:ext cx="5010954" cy="3879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E845CD-2505-409F-9F02-EB6DE8A8606C}"/>
              </a:ext>
            </a:extLst>
          </p:cNvPr>
          <p:cNvSpPr txBox="1"/>
          <p:nvPr/>
        </p:nvSpPr>
        <p:spPr>
          <a:xfrm>
            <a:off x="7284875" y="5496935"/>
            <a:ext cx="33893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Greefa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-flaps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942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F5AA5-BAA7-4897-B395-C99E456AE189}"/>
              </a:ext>
            </a:extLst>
          </p:cNvPr>
          <p:cNvSpPr/>
          <p:nvPr/>
        </p:nvSpPr>
        <p:spPr>
          <a:xfrm>
            <a:off x="3777343" y="177281"/>
            <a:ext cx="4637314" cy="643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BB5B8-4932-4268-9A26-9EA60D3FCC9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168" y="1555771"/>
            <a:ext cx="5010954" cy="38793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739CA1-86FF-4AC4-A727-C71A095913A4}"/>
              </a:ext>
            </a:extLst>
          </p:cNvPr>
          <p:cNvSpPr txBox="1"/>
          <p:nvPr/>
        </p:nvSpPr>
        <p:spPr>
          <a:xfrm>
            <a:off x="1257299" y="5610208"/>
            <a:ext cx="33893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Greefa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-flaps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97B026-EEBD-4D80-B67B-72E55173BA10}"/>
              </a:ext>
            </a:extLst>
          </p:cNvPr>
          <p:cNvSpPr txBox="1"/>
          <p:nvPr/>
        </p:nvSpPr>
        <p:spPr>
          <a:xfrm>
            <a:off x="6372809" y="5610208"/>
            <a:ext cx="46373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diabolo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FDEB5A-FFB9-47E6-8C2F-ACB47570F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38" y="1774453"/>
            <a:ext cx="4027923" cy="366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8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75C1080-763D-40FF-9A89-297E06FEDB78}"/>
              </a:ext>
            </a:extLst>
          </p:cNvPr>
          <p:cNvSpPr/>
          <p:nvPr/>
        </p:nvSpPr>
        <p:spPr>
          <a:xfrm>
            <a:off x="1955480" y="2853555"/>
            <a:ext cx="8281040" cy="16658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Cảm</a:t>
            </a:r>
            <a:r>
              <a:rPr 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ơn</a:t>
            </a:r>
            <a:r>
              <a:rPr 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 !</a:t>
            </a:r>
          </a:p>
          <a:p>
            <a:pPr algn="ctr">
              <a:lnSpc>
                <a:spcPct val="150000"/>
              </a:lnSpc>
            </a:pPr>
            <a:r>
              <a:rPr lang="en-US" sz="3200" b="1" dirty="0" err="1">
                <a:solidFill>
                  <a:srgbClr val="00206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Quý</a:t>
            </a: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Thầy</a:t>
            </a: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, </a:t>
            </a:r>
            <a:r>
              <a:rPr lang="en-US" sz="3200" b="1" dirty="0" err="1">
                <a:solidFill>
                  <a:srgbClr val="00206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Cô</a:t>
            </a: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và</a:t>
            </a: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các</a:t>
            </a: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bạn</a:t>
            </a: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đã</a:t>
            </a: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chú</a:t>
            </a: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 ý </a:t>
            </a:r>
            <a:r>
              <a:rPr lang="en-US" sz="3200" b="1" dirty="0" err="1">
                <a:solidFill>
                  <a:srgbClr val="00206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lắng</a:t>
            </a: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nghe</a:t>
            </a:r>
            <a:endParaRPr lang="en-US" sz="3200" b="1" dirty="0">
              <a:solidFill>
                <a:srgbClr val="002060"/>
              </a:solidFill>
              <a:latin typeface="Times New Roman" panose="02020603050405020304" pitchFamily="18" charset="0"/>
              <a:ea typeface="Arial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38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796958-E2A9-405B-8EB6-468C9A1D47FE}"/>
              </a:ext>
            </a:extLst>
          </p:cNvPr>
          <p:cNvSpPr txBox="1"/>
          <p:nvPr/>
        </p:nvSpPr>
        <p:spPr>
          <a:xfrm>
            <a:off x="3047223" y="1828867"/>
            <a:ext cx="60975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05A83-8A2A-4217-BD95-E3CFD907F260}"/>
              </a:ext>
            </a:extLst>
          </p:cNvPr>
          <p:cNvSpPr txBox="1"/>
          <p:nvPr/>
        </p:nvSpPr>
        <p:spPr>
          <a:xfrm>
            <a:off x="126303" y="2859613"/>
            <a:ext cx="1193939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 HỆ THỐNG PHÂN LOẠI ĐỘ CHÍN QUẢ CÀ CHUA DỰA TRÊN KỸ THUẬT THỊ GIÁC MÁY TÍNH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600E9-DF99-48F5-9049-7229014D0D29}"/>
              </a:ext>
            </a:extLst>
          </p:cNvPr>
          <p:cNvSpPr txBox="1"/>
          <p:nvPr/>
        </p:nvSpPr>
        <p:spPr>
          <a:xfrm>
            <a:off x="9602414" y="256238"/>
            <a:ext cx="24632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MÃ ĐỀ TÀI: 77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E42266-6ED0-440A-827F-7DCE45F9AA79}"/>
              </a:ext>
            </a:extLst>
          </p:cNvPr>
          <p:cNvSpPr txBox="1"/>
          <p:nvPr/>
        </p:nvSpPr>
        <p:spPr>
          <a:xfrm>
            <a:off x="3047223" y="4482765"/>
            <a:ext cx="6097554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GVHD: TS PHẠM QUỐC THIỆN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SVTH: BÙI CÔNG THỊNH – 1811051670 – 18DTDA3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C98FB2-4E12-4284-AF0F-609E0A0FBED9}"/>
              </a:ext>
            </a:extLst>
          </p:cNvPr>
          <p:cNvSpPr txBox="1"/>
          <p:nvPr/>
        </p:nvSpPr>
        <p:spPr>
          <a:xfrm>
            <a:off x="3833325" y="5920675"/>
            <a:ext cx="41894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TP.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Minh,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709597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F5AA5-BAA7-4897-B395-C99E456AE189}"/>
              </a:ext>
            </a:extLst>
          </p:cNvPr>
          <p:cNvSpPr/>
          <p:nvPr/>
        </p:nvSpPr>
        <p:spPr>
          <a:xfrm>
            <a:off x="3777343" y="177281"/>
            <a:ext cx="4637314" cy="643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PHÁP ĐỀ TÀI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605A61B-CBE9-4CD4-8FAA-9AAC57BF094A}"/>
              </a:ext>
            </a:extLst>
          </p:cNvPr>
          <p:cNvSpPr txBox="1">
            <a:spLocks/>
          </p:cNvSpPr>
          <p:nvPr/>
        </p:nvSpPr>
        <p:spPr>
          <a:xfrm>
            <a:off x="670249" y="1530220"/>
            <a:ext cx="4918788" cy="4329502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Modbus TCP/IP qua ethernet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Switch Ethernet TP-Link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RJ45.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E4ABE-39C4-41BD-BA51-66E40745D05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329" y="1530220"/>
            <a:ext cx="5647422" cy="37806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0A66D22-1F4B-4F4D-8E89-1E358E252D86}"/>
              </a:ext>
            </a:extLst>
          </p:cNvPr>
          <p:cNvSpPr txBox="1">
            <a:spLocks/>
          </p:cNvSpPr>
          <p:nvPr/>
        </p:nvSpPr>
        <p:spPr>
          <a:xfrm>
            <a:off x="6884197" y="5553408"/>
            <a:ext cx="3519195" cy="46662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ctr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042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F5AA5-BAA7-4897-B395-C99E456AE189}"/>
              </a:ext>
            </a:extLst>
          </p:cNvPr>
          <p:cNvSpPr/>
          <p:nvPr/>
        </p:nvSpPr>
        <p:spPr>
          <a:xfrm>
            <a:off x="3777343" y="177281"/>
            <a:ext cx="4637314" cy="643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ĐỀ TÀI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605A61B-CBE9-4CD4-8FAA-9AAC57BF094A}"/>
              </a:ext>
            </a:extLst>
          </p:cNvPr>
          <p:cNvSpPr txBox="1">
            <a:spLocks/>
          </p:cNvSpPr>
          <p:nvPr/>
        </p:nvSpPr>
        <p:spPr>
          <a:xfrm>
            <a:off x="3636606" y="4460032"/>
            <a:ext cx="4918788" cy="46662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ctr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747C9EF-D445-4F7D-A77D-E44CDABF4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312671"/>
              </p:ext>
            </p:extLst>
          </p:nvPr>
        </p:nvGraphicFramePr>
        <p:xfrm>
          <a:off x="1936021" y="2166086"/>
          <a:ext cx="8319958" cy="21258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4374">
                  <a:extLst>
                    <a:ext uri="{9D8B030D-6E8A-4147-A177-3AD203B41FA5}">
                      <a16:colId xmlns:a16="http://schemas.microsoft.com/office/drawing/2014/main" val="1318156080"/>
                    </a:ext>
                  </a:extLst>
                </a:gridCol>
                <a:gridCol w="2186266">
                  <a:extLst>
                    <a:ext uri="{9D8B030D-6E8A-4147-A177-3AD203B41FA5}">
                      <a16:colId xmlns:a16="http://schemas.microsoft.com/office/drawing/2014/main" val="1238953933"/>
                    </a:ext>
                  </a:extLst>
                </a:gridCol>
                <a:gridCol w="1597656">
                  <a:extLst>
                    <a:ext uri="{9D8B030D-6E8A-4147-A177-3AD203B41FA5}">
                      <a16:colId xmlns:a16="http://schemas.microsoft.com/office/drawing/2014/main" val="28314694"/>
                    </a:ext>
                  </a:extLst>
                </a:gridCol>
                <a:gridCol w="1681744">
                  <a:extLst>
                    <a:ext uri="{9D8B030D-6E8A-4147-A177-3AD203B41FA5}">
                      <a16:colId xmlns:a16="http://schemas.microsoft.com/office/drawing/2014/main" val="2707541296"/>
                    </a:ext>
                  </a:extLst>
                </a:gridCol>
                <a:gridCol w="1849918">
                  <a:extLst>
                    <a:ext uri="{9D8B030D-6E8A-4147-A177-3AD203B41FA5}">
                      <a16:colId xmlns:a16="http://schemas.microsoft.com/office/drawing/2014/main" val="2665551770"/>
                    </a:ext>
                  </a:extLst>
                </a:gridCol>
              </a:tblGrid>
              <a:tr h="475686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Bảng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địa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chỉ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kết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nối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truyền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thông</a:t>
                      </a:r>
                      <a:r>
                        <a:rPr lang="en-US" sz="2000" dirty="0">
                          <a:effectLst/>
                        </a:rPr>
                        <a:t> Modbus TCP/IP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566476"/>
                  </a:ext>
                </a:extLst>
              </a:tr>
              <a:tr h="3626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STT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Tên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IP Address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Subnetmask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Default gateway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8655121"/>
                  </a:ext>
                </a:extLst>
              </a:tr>
              <a:tr h="419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Laptop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192.168.0.100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255.255.255.0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192.168.0.10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7329530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PLC S7 – 1200 1211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192.168.0.1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255.255.255.0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5921476"/>
                  </a:ext>
                </a:extLst>
              </a:tr>
              <a:tr h="4756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Arduino Uno R3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192.168.0.2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255.255.255.0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38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5327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F5AA5-BAA7-4897-B395-C99E456AE189}"/>
              </a:ext>
            </a:extLst>
          </p:cNvPr>
          <p:cNvSpPr/>
          <p:nvPr/>
        </p:nvSpPr>
        <p:spPr>
          <a:xfrm>
            <a:off x="3777343" y="177281"/>
            <a:ext cx="4637314" cy="643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PHÁP ĐỀ TÀI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605A61B-CBE9-4CD4-8FAA-9AAC57BF094A}"/>
              </a:ext>
            </a:extLst>
          </p:cNvPr>
          <p:cNvSpPr txBox="1">
            <a:spLocks/>
          </p:cNvSpPr>
          <p:nvPr/>
        </p:nvSpPr>
        <p:spPr>
          <a:xfrm>
            <a:off x="670249" y="1530220"/>
            <a:ext cx="4918788" cy="4329502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phẳng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Giúp vận chuyển cà chua một cách thuận tiện và nhanh chóng.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Cấu tạo đơn giản, dễ thiết kế chế tạo, thi công mô hình.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Vật liệu để chế tạo có nguồn cung cấp lớn, sẵn có trên thị trường.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C84D3-75B4-4B44-9C6D-5277FF4E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056" y="1530220"/>
            <a:ext cx="5567695" cy="4039308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84DCA9E-1F59-4465-83C4-7238F6C2B1EB}"/>
              </a:ext>
            </a:extLst>
          </p:cNvPr>
          <p:cNvSpPr txBox="1">
            <a:spLocks/>
          </p:cNvSpPr>
          <p:nvPr/>
        </p:nvSpPr>
        <p:spPr>
          <a:xfrm>
            <a:off x="6978305" y="5626408"/>
            <a:ext cx="3519195" cy="46662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ctr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3D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780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F5AA5-BAA7-4897-B395-C99E456AE189}"/>
              </a:ext>
            </a:extLst>
          </p:cNvPr>
          <p:cNvSpPr/>
          <p:nvPr/>
        </p:nvSpPr>
        <p:spPr>
          <a:xfrm>
            <a:off x="3777343" y="177281"/>
            <a:ext cx="4637314" cy="643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ĐỀ TÀI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605A61B-CBE9-4CD4-8FAA-9AAC57BF094A}"/>
              </a:ext>
            </a:extLst>
          </p:cNvPr>
          <p:cNvSpPr txBox="1">
            <a:spLocks/>
          </p:cNvSpPr>
          <p:nvPr/>
        </p:nvSpPr>
        <p:spPr>
          <a:xfrm>
            <a:off x="4884505" y="5660657"/>
            <a:ext cx="2422985" cy="46662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đấu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DF9EA-DF0A-4737-B393-F38524C3E2B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62" y="1373466"/>
            <a:ext cx="6687873" cy="411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12B19-5427-4BC8-9A99-FFA2B84357F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62" y="1380461"/>
            <a:ext cx="6687872" cy="41444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03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F5AA5-BAA7-4897-B395-C99E456AE189}"/>
              </a:ext>
            </a:extLst>
          </p:cNvPr>
          <p:cNvSpPr/>
          <p:nvPr/>
        </p:nvSpPr>
        <p:spPr>
          <a:xfrm>
            <a:off x="3777343" y="177281"/>
            <a:ext cx="4637314" cy="643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PHÁP ĐỀ TÀI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605A61B-CBE9-4CD4-8FAA-9AAC57BF094A}"/>
              </a:ext>
            </a:extLst>
          </p:cNvPr>
          <p:cNvSpPr txBox="1">
            <a:spLocks/>
          </p:cNvSpPr>
          <p:nvPr/>
        </p:nvSpPr>
        <p:spPr>
          <a:xfrm>
            <a:off x="670249" y="1530220"/>
            <a:ext cx="4918788" cy="4329502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NI LabVIEW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Modbus API Library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PLC, Arduino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 Python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LabVIEW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NI –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IMAQdx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camera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LabVIEW.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39079B0-3B24-448F-87C5-4DDA120DC80D}"/>
              </a:ext>
            </a:extLst>
          </p:cNvPr>
          <p:cNvSpPr txBox="1">
            <a:spLocks/>
          </p:cNvSpPr>
          <p:nvPr/>
        </p:nvSpPr>
        <p:spPr>
          <a:xfrm>
            <a:off x="6904111" y="4854143"/>
            <a:ext cx="3519195" cy="46662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ctr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17D28C-44CE-447E-AA27-0F541192F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221" y="2322872"/>
            <a:ext cx="2762250" cy="2009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45F65D-DAFE-4C10-9BA5-3D8D4FDEE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450" y="2313565"/>
            <a:ext cx="3924300" cy="1990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BEFDEA-F871-4D74-9FD3-297D0EEC0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112" y="1763712"/>
            <a:ext cx="52101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8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F5AA5-BAA7-4897-B395-C99E456AE189}"/>
              </a:ext>
            </a:extLst>
          </p:cNvPr>
          <p:cNvSpPr/>
          <p:nvPr/>
        </p:nvSpPr>
        <p:spPr>
          <a:xfrm>
            <a:off x="3777343" y="177281"/>
            <a:ext cx="4637314" cy="643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PHÁP ĐỀ TÀI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605A61B-CBE9-4CD4-8FAA-9AAC57BF094A}"/>
              </a:ext>
            </a:extLst>
          </p:cNvPr>
          <p:cNvSpPr txBox="1">
            <a:spLocks/>
          </p:cNvSpPr>
          <p:nvPr/>
        </p:nvSpPr>
        <p:spPr>
          <a:xfrm>
            <a:off x="670249" y="1530220"/>
            <a:ext cx="4918788" cy="4329502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trượt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xoay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AD8B3-A082-468E-956A-A1DC5BE1A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798" y="1530220"/>
            <a:ext cx="4157061" cy="41178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22BA66D-80E1-4704-AD41-EE61A38CC81C}"/>
              </a:ext>
            </a:extLst>
          </p:cNvPr>
          <p:cNvSpPr txBox="1">
            <a:spLocks/>
          </p:cNvSpPr>
          <p:nvPr/>
        </p:nvSpPr>
        <p:spPr>
          <a:xfrm>
            <a:off x="7229730" y="5746481"/>
            <a:ext cx="3519195" cy="46662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ctr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trượt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xoay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528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F5AA5-BAA7-4897-B395-C99E456AE189}"/>
              </a:ext>
            </a:extLst>
          </p:cNvPr>
          <p:cNvSpPr/>
          <p:nvPr/>
        </p:nvSpPr>
        <p:spPr>
          <a:xfrm>
            <a:off x="3777343" y="177281"/>
            <a:ext cx="4637314" cy="643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PHÁP ĐỀ TÀI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605A61B-CBE9-4CD4-8FAA-9AAC57BF094A}"/>
              </a:ext>
            </a:extLst>
          </p:cNvPr>
          <p:cNvSpPr txBox="1">
            <a:spLocks/>
          </p:cNvSpPr>
          <p:nvPr/>
        </p:nvSpPr>
        <p:spPr>
          <a:xfrm>
            <a:off x="670249" y="1530220"/>
            <a:ext cx="4918788" cy="4329502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PLC S7 – 1200, Arduino Uno R3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052" name="Picture 4" descr="Siemens CPU 1211C DC/DC/DC 6ES7211-1AE31-0XB0 PLC controller 24 V DC |  Conrad.com">
            <a:extLst>
              <a:ext uri="{FF2B5EF4-FFF2-40B4-BE49-F238E27FC236}">
                <a16:creationId xmlns:a16="http://schemas.microsoft.com/office/drawing/2014/main" id="{5A18432C-F20C-4FA8-B03E-BC7CF44F2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963" y="1530220"/>
            <a:ext cx="4029640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192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46"/>
          <p:cNvSpPr/>
          <p:nvPr/>
        </p:nvSpPr>
        <p:spPr>
          <a:xfrm>
            <a:off x="2447771" y="1211972"/>
            <a:ext cx="7296457" cy="851701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Các</a:t>
            </a:r>
            <a:r>
              <a:rPr lang="en-US" sz="32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2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bước</a:t>
            </a:r>
            <a:r>
              <a:rPr lang="en-US" sz="32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2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triển</a:t>
            </a:r>
            <a:r>
              <a:rPr lang="en-US" sz="32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2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khai</a:t>
            </a:r>
            <a:r>
              <a:rPr lang="en-US" sz="32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2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xây</a:t>
            </a:r>
            <a:r>
              <a:rPr lang="en-US" sz="32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2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dựng</a:t>
            </a:r>
            <a:r>
              <a:rPr lang="en-US" sz="32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2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mô</a:t>
            </a:r>
            <a:r>
              <a:rPr lang="en-US" sz="32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2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hình</a:t>
            </a:r>
            <a:r>
              <a:rPr lang="en-US" sz="32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Mask R - CNN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7" name="Google Shape;2177;p46"/>
          <p:cNvSpPr/>
          <p:nvPr/>
        </p:nvSpPr>
        <p:spPr>
          <a:xfrm>
            <a:off x="4621331" y="2613891"/>
            <a:ext cx="2949339" cy="2949339"/>
          </a:xfrm>
          <a:prstGeom prst="ellipse">
            <a:avLst/>
          </a:prstGeom>
          <a:solidFill>
            <a:schemeClr val="accent1">
              <a:alpha val="8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178" name="Google Shape;2178;p46"/>
          <p:cNvGrpSpPr/>
          <p:nvPr/>
        </p:nvGrpSpPr>
        <p:grpSpPr>
          <a:xfrm>
            <a:off x="3970154" y="3922232"/>
            <a:ext cx="252359" cy="252359"/>
            <a:chOff x="7048421" y="3776393"/>
            <a:chExt cx="240878" cy="240878"/>
          </a:xfrm>
        </p:grpSpPr>
        <p:sp>
          <p:nvSpPr>
            <p:cNvPr id="2179" name="Google Shape;2179;p46"/>
            <p:cNvSpPr/>
            <p:nvPr/>
          </p:nvSpPr>
          <p:spPr>
            <a:xfrm>
              <a:off x="7048421" y="3776393"/>
              <a:ext cx="240878" cy="240878"/>
            </a:xfrm>
            <a:prstGeom prst="ellipse">
              <a:avLst/>
            </a:prstGeom>
            <a:solidFill>
              <a:srgbClr val="F08D76"/>
            </a:solidFill>
            <a:ln w="12700" cap="flat" cmpd="sng">
              <a:solidFill>
                <a:srgbClr val="F08D7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2020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0" name="Google Shape;2180;p46"/>
            <p:cNvSpPr/>
            <p:nvPr/>
          </p:nvSpPr>
          <p:spPr>
            <a:xfrm>
              <a:off x="7094077" y="3823463"/>
              <a:ext cx="149566" cy="149566"/>
            </a:xfrm>
            <a:prstGeom prst="ellipse">
              <a:avLst/>
            </a:prstGeom>
            <a:solidFill>
              <a:srgbClr val="F08D76"/>
            </a:solidFill>
            <a:ln w="12700" cap="flat" cmpd="sng">
              <a:solidFill>
                <a:srgbClr val="F08D7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1" name="Google Shape;2181;p46"/>
          <p:cNvGrpSpPr/>
          <p:nvPr/>
        </p:nvGrpSpPr>
        <p:grpSpPr>
          <a:xfrm>
            <a:off x="4355960" y="2551632"/>
            <a:ext cx="252359" cy="252359"/>
            <a:chOff x="7048421" y="3776393"/>
            <a:chExt cx="240878" cy="240878"/>
          </a:xfrm>
        </p:grpSpPr>
        <p:sp>
          <p:nvSpPr>
            <p:cNvPr id="2182" name="Google Shape;2182;p46"/>
            <p:cNvSpPr/>
            <p:nvPr/>
          </p:nvSpPr>
          <p:spPr>
            <a:xfrm>
              <a:off x="7048421" y="3776393"/>
              <a:ext cx="240878" cy="240878"/>
            </a:xfrm>
            <a:prstGeom prst="ellipse">
              <a:avLst/>
            </a:prstGeom>
            <a:solidFill>
              <a:srgbClr val="F08D76"/>
            </a:solidFill>
            <a:ln w="12700" cap="flat" cmpd="sng">
              <a:solidFill>
                <a:srgbClr val="F08D7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2020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3" name="Google Shape;2183;p46"/>
            <p:cNvSpPr/>
            <p:nvPr/>
          </p:nvSpPr>
          <p:spPr>
            <a:xfrm>
              <a:off x="7094077" y="3823463"/>
              <a:ext cx="149566" cy="149566"/>
            </a:xfrm>
            <a:prstGeom prst="ellipse">
              <a:avLst/>
            </a:prstGeom>
            <a:solidFill>
              <a:srgbClr val="F08D76"/>
            </a:solidFill>
            <a:ln w="12700" cap="flat" cmpd="sng">
              <a:solidFill>
                <a:srgbClr val="F08D7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4" name="Google Shape;2184;p46"/>
          <p:cNvGrpSpPr/>
          <p:nvPr/>
        </p:nvGrpSpPr>
        <p:grpSpPr>
          <a:xfrm>
            <a:off x="4346766" y="5310871"/>
            <a:ext cx="252359" cy="252359"/>
            <a:chOff x="7048421" y="3776393"/>
            <a:chExt cx="240878" cy="240878"/>
          </a:xfrm>
        </p:grpSpPr>
        <p:sp>
          <p:nvSpPr>
            <p:cNvPr id="2185" name="Google Shape;2185;p46"/>
            <p:cNvSpPr/>
            <p:nvPr/>
          </p:nvSpPr>
          <p:spPr>
            <a:xfrm>
              <a:off x="7048421" y="3776393"/>
              <a:ext cx="240878" cy="240878"/>
            </a:xfrm>
            <a:prstGeom prst="ellipse">
              <a:avLst/>
            </a:prstGeom>
            <a:solidFill>
              <a:srgbClr val="F08D76"/>
            </a:solidFill>
            <a:ln w="12700" cap="flat" cmpd="sng">
              <a:solidFill>
                <a:srgbClr val="F08D7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2020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6" name="Google Shape;2186;p46"/>
            <p:cNvSpPr/>
            <p:nvPr/>
          </p:nvSpPr>
          <p:spPr>
            <a:xfrm>
              <a:off x="7094077" y="3823463"/>
              <a:ext cx="149566" cy="149566"/>
            </a:xfrm>
            <a:prstGeom prst="ellipse">
              <a:avLst/>
            </a:prstGeom>
            <a:solidFill>
              <a:srgbClr val="F08D76"/>
            </a:solidFill>
            <a:ln w="12700" cap="flat" cmpd="sng">
              <a:solidFill>
                <a:srgbClr val="F08D7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7" name="Google Shape;2187;p46"/>
          <p:cNvSpPr/>
          <p:nvPr/>
        </p:nvSpPr>
        <p:spPr>
          <a:xfrm flipH="1">
            <a:off x="8069002" y="3962382"/>
            <a:ext cx="252359" cy="252359"/>
          </a:xfrm>
          <a:prstGeom prst="ellipse">
            <a:avLst/>
          </a:prstGeom>
          <a:solidFill>
            <a:srgbClr val="F08D76"/>
          </a:solidFill>
          <a:ln w="12700" cap="flat" cmpd="sng">
            <a:solidFill>
              <a:srgbClr val="F08D7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202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8" name="Google Shape;2188;p46"/>
          <p:cNvSpPr/>
          <p:nvPr/>
        </p:nvSpPr>
        <p:spPr>
          <a:xfrm flipH="1">
            <a:off x="8116834" y="4011694"/>
            <a:ext cx="156695" cy="156695"/>
          </a:xfrm>
          <a:prstGeom prst="ellipse">
            <a:avLst/>
          </a:prstGeom>
          <a:solidFill>
            <a:srgbClr val="F08D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9" name="Google Shape;2189;p46"/>
          <p:cNvSpPr/>
          <p:nvPr/>
        </p:nvSpPr>
        <p:spPr>
          <a:xfrm flipH="1">
            <a:off x="7548862" y="2567206"/>
            <a:ext cx="252359" cy="252359"/>
          </a:xfrm>
          <a:prstGeom prst="ellipse">
            <a:avLst/>
          </a:prstGeom>
          <a:solidFill>
            <a:srgbClr val="F08D76">
              <a:alpha val="34901"/>
            </a:srgbClr>
          </a:solidFill>
          <a:ln w="12700" cap="flat" cmpd="sng">
            <a:solidFill>
              <a:srgbClr val="F08D7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202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0" name="Google Shape;2190;p46"/>
          <p:cNvSpPr/>
          <p:nvPr/>
        </p:nvSpPr>
        <p:spPr>
          <a:xfrm flipH="1">
            <a:off x="7596694" y="2616519"/>
            <a:ext cx="156695" cy="156695"/>
          </a:xfrm>
          <a:prstGeom prst="ellipse">
            <a:avLst/>
          </a:prstGeom>
          <a:solidFill>
            <a:srgbClr val="F08D76"/>
          </a:solidFill>
          <a:ln w="12700" cap="flat" cmpd="sng">
            <a:solidFill>
              <a:srgbClr val="F08D7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1" name="Google Shape;2191;p46"/>
          <p:cNvSpPr/>
          <p:nvPr/>
        </p:nvSpPr>
        <p:spPr>
          <a:xfrm flipH="1">
            <a:off x="7548862" y="5336295"/>
            <a:ext cx="252359" cy="252359"/>
          </a:xfrm>
          <a:prstGeom prst="ellipse">
            <a:avLst/>
          </a:prstGeom>
          <a:solidFill>
            <a:srgbClr val="F08D76">
              <a:alpha val="34901"/>
            </a:srgbClr>
          </a:solidFill>
          <a:ln w="12700" cap="flat" cmpd="sng">
            <a:solidFill>
              <a:srgbClr val="F08D7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202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2" name="Google Shape;2192;p46"/>
          <p:cNvSpPr/>
          <p:nvPr/>
        </p:nvSpPr>
        <p:spPr>
          <a:xfrm flipH="1">
            <a:off x="7596694" y="5385609"/>
            <a:ext cx="156695" cy="156695"/>
          </a:xfrm>
          <a:prstGeom prst="ellipse">
            <a:avLst/>
          </a:prstGeom>
          <a:solidFill>
            <a:srgbClr val="F08D76"/>
          </a:solidFill>
          <a:ln w="12700" cap="flat" cmpd="sng">
            <a:solidFill>
              <a:srgbClr val="F08D7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93" name="Google Shape;2193;p46"/>
          <p:cNvCxnSpPr/>
          <p:nvPr/>
        </p:nvCxnSpPr>
        <p:spPr>
          <a:xfrm>
            <a:off x="5694927" y="3829483"/>
            <a:ext cx="214239" cy="0"/>
          </a:xfrm>
          <a:prstGeom prst="straightConnector1">
            <a:avLst/>
          </a:prstGeom>
          <a:noFill/>
          <a:ln w="1905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4" name="Google Shape;2194;p46"/>
          <p:cNvCxnSpPr/>
          <p:nvPr/>
        </p:nvCxnSpPr>
        <p:spPr>
          <a:xfrm>
            <a:off x="5694927" y="3968987"/>
            <a:ext cx="378652" cy="0"/>
          </a:xfrm>
          <a:prstGeom prst="straightConnector1">
            <a:avLst/>
          </a:prstGeom>
          <a:noFill/>
          <a:ln w="1905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5" name="Google Shape;2195;p46"/>
          <p:cNvCxnSpPr/>
          <p:nvPr/>
        </p:nvCxnSpPr>
        <p:spPr>
          <a:xfrm>
            <a:off x="5694926" y="4113471"/>
            <a:ext cx="283991" cy="0"/>
          </a:xfrm>
          <a:prstGeom prst="straightConnector1">
            <a:avLst/>
          </a:prstGeom>
          <a:noFill/>
          <a:ln w="1905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6" name="Google Shape;2196;p46"/>
          <p:cNvCxnSpPr/>
          <p:nvPr/>
        </p:nvCxnSpPr>
        <p:spPr>
          <a:xfrm>
            <a:off x="5694927" y="4252973"/>
            <a:ext cx="234168" cy="0"/>
          </a:xfrm>
          <a:prstGeom prst="straightConnector1">
            <a:avLst/>
          </a:prstGeom>
          <a:noFill/>
          <a:ln w="1905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7" name="Google Shape;2197;p46"/>
          <p:cNvSpPr/>
          <p:nvPr/>
        </p:nvSpPr>
        <p:spPr>
          <a:xfrm>
            <a:off x="6073579" y="4063649"/>
            <a:ext cx="562997" cy="567977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98" name="Google Shape;2198;p46"/>
          <p:cNvSpPr/>
          <p:nvPr/>
        </p:nvSpPr>
        <p:spPr>
          <a:xfrm>
            <a:off x="6203118" y="4262937"/>
            <a:ext cx="303919" cy="204275"/>
          </a:xfrm>
          <a:custGeom>
            <a:avLst/>
            <a:gdLst/>
            <a:ahLst/>
            <a:cxnLst/>
            <a:rect l="l" t="t" r="r" b="b"/>
            <a:pathLst>
              <a:path w="61" h="41" extrusionOk="0">
                <a:moveTo>
                  <a:pt x="61" y="0"/>
                </a:moveTo>
                <a:lnTo>
                  <a:pt x="26" y="41"/>
                </a:lnTo>
                <a:lnTo>
                  <a:pt x="0" y="15"/>
                </a:lnTo>
              </a:path>
            </a:pathLst>
          </a:custGeom>
          <a:noFill/>
          <a:ln w="1905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99" name="Google Shape;2199;p46"/>
          <p:cNvSpPr/>
          <p:nvPr/>
        </p:nvSpPr>
        <p:spPr>
          <a:xfrm>
            <a:off x="5555424" y="3545494"/>
            <a:ext cx="752323" cy="991471"/>
          </a:xfrm>
          <a:custGeom>
            <a:avLst/>
            <a:gdLst/>
            <a:ahLst/>
            <a:cxnLst/>
            <a:rect l="l" t="t" r="r" b="b"/>
            <a:pathLst>
              <a:path w="151" h="199" extrusionOk="0">
                <a:moveTo>
                  <a:pt x="99" y="199"/>
                </a:moveTo>
                <a:lnTo>
                  <a:pt x="0" y="199"/>
                </a:lnTo>
                <a:lnTo>
                  <a:pt x="0" y="0"/>
                </a:lnTo>
                <a:lnTo>
                  <a:pt x="104" y="0"/>
                </a:lnTo>
                <a:lnTo>
                  <a:pt x="151" y="47"/>
                </a:lnTo>
                <a:lnTo>
                  <a:pt x="151" y="9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00" name="Google Shape;2200;p46"/>
          <p:cNvSpPr/>
          <p:nvPr/>
        </p:nvSpPr>
        <p:spPr>
          <a:xfrm>
            <a:off x="6073579" y="3545493"/>
            <a:ext cx="234168" cy="234168"/>
          </a:xfrm>
          <a:custGeom>
            <a:avLst/>
            <a:gdLst/>
            <a:ahLst/>
            <a:cxnLst/>
            <a:rect l="l" t="t" r="r" b="b"/>
            <a:pathLst>
              <a:path w="47" h="47" extrusionOk="0">
                <a:moveTo>
                  <a:pt x="0" y="0"/>
                </a:moveTo>
                <a:lnTo>
                  <a:pt x="0" y="47"/>
                </a:lnTo>
                <a:lnTo>
                  <a:pt x="47" y="47"/>
                </a:lnTo>
              </a:path>
            </a:pathLst>
          </a:custGeom>
          <a:noFill/>
          <a:ln w="1905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01" name="Google Shape;2201;p46"/>
          <p:cNvSpPr txBox="1"/>
          <p:nvPr/>
        </p:nvSpPr>
        <p:spPr>
          <a:xfrm>
            <a:off x="1160589" y="2490468"/>
            <a:ext cx="293574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B1. Thu </a:t>
            </a:r>
            <a:r>
              <a:rPr lang="en-US" sz="18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</a:t>
            </a: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chua</a:t>
            </a:r>
            <a:endParaRPr sz="18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202" name="Google Shape;2202;p46"/>
          <p:cNvSpPr txBox="1"/>
          <p:nvPr/>
        </p:nvSpPr>
        <p:spPr>
          <a:xfrm>
            <a:off x="1561787" y="3868934"/>
            <a:ext cx="188673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B2. </a:t>
            </a:r>
            <a:r>
              <a:rPr lang="en-US" sz="18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sz="18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203" name="Google Shape;2203;p46"/>
          <p:cNvSpPr txBox="1"/>
          <p:nvPr/>
        </p:nvSpPr>
        <p:spPr>
          <a:xfrm>
            <a:off x="1380931" y="5239322"/>
            <a:ext cx="270362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B3. </a:t>
            </a:r>
            <a:r>
              <a:rPr lang="en-US" sz="18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COCO</a:t>
            </a:r>
            <a:endParaRPr sz="18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204" name="Google Shape;2204;p46"/>
          <p:cNvSpPr txBox="1"/>
          <p:nvPr/>
        </p:nvSpPr>
        <p:spPr>
          <a:xfrm>
            <a:off x="8378221" y="2487166"/>
            <a:ext cx="234988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B4. </a:t>
            </a:r>
            <a:r>
              <a:rPr lang="en-US" sz="18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Mask R - CNN</a:t>
            </a:r>
            <a:endParaRPr sz="18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205" name="Google Shape;2205;p46"/>
          <p:cNvSpPr txBox="1"/>
          <p:nvPr/>
        </p:nvSpPr>
        <p:spPr>
          <a:xfrm>
            <a:off x="8709598" y="3872168"/>
            <a:ext cx="2325381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B5. </a:t>
            </a:r>
            <a:r>
              <a:rPr lang="en-US" sz="18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Mask R - CNN</a:t>
            </a:r>
            <a:endParaRPr sz="18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206" name="Google Shape;2206;p46"/>
          <p:cNvSpPr txBox="1"/>
          <p:nvPr/>
        </p:nvSpPr>
        <p:spPr>
          <a:xfrm>
            <a:off x="8116834" y="5310871"/>
            <a:ext cx="3266513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B6. </a:t>
            </a:r>
            <a:r>
              <a:rPr lang="en-US" sz="18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8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D6E1823-D7BF-4526-A10C-341A3DF968D9}"/>
              </a:ext>
            </a:extLst>
          </p:cNvPr>
          <p:cNvSpPr/>
          <p:nvPr/>
        </p:nvSpPr>
        <p:spPr>
          <a:xfrm>
            <a:off x="4129834" y="231780"/>
            <a:ext cx="3930234" cy="638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PHỤ LỤC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42A7B-97B3-4C45-82AB-E23C0A149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7665"/>
            <a:ext cx="10515600" cy="543025"/>
          </a:xfrm>
        </p:spPr>
        <p:txBody>
          <a:bodyPr>
            <a:norm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Mask R - CNN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42E5C-2255-4326-8E95-E94004990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4F614-CC21-4536-9180-905925AC611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635" y="1825625"/>
            <a:ext cx="5006165" cy="344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4DEFBD-3498-4AF8-979E-1BBAFDDD296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635" y="1825624"/>
            <a:ext cx="5006165" cy="3446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548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42A7B-97B3-4C45-82AB-E23C0A149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7665"/>
            <a:ext cx="10515600" cy="543025"/>
          </a:xfrm>
        </p:spPr>
        <p:txBody>
          <a:bodyPr>
            <a:norm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Mask R - CNN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42E5C-2255-4326-8E95-E94004990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649824" cy="4351338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18007-56B7-455D-9B8C-CC062F4214D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792" y="1825625"/>
            <a:ext cx="6685008" cy="3621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F50C8B-7386-4096-B007-BBF53127926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792" y="1825625"/>
            <a:ext cx="6685008" cy="36211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306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B6C9-C10E-4333-8364-C8E0B74CF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87" y="4929028"/>
            <a:ext cx="3400863" cy="47462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GVHD: TS.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132052-2465-4B71-B625-266686D46B6C}"/>
              </a:ext>
            </a:extLst>
          </p:cNvPr>
          <p:cNvSpPr txBox="1">
            <a:spLocks/>
          </p:cNvSpPr>
          <p:nvPr/>
        </p:nvSpPr>
        <p:spPr>
          <a:xfrm>
            <a:off x="7182600" y="4929028"/>
            <a:ext cx="2781932" cy="114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SVTH: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Bùi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Thịnh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1811051670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18DTDA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D00F3-41CF-4934-BE13-BCAA1276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001" y="1266955"/>
            <a:ext cx="2362810" cy="35466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FCA4BE-C86F-4D59-A9AD-6432D3271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133" y="1414991"/>
            <a:ext cx="3724866" cy="339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54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42A7B-97B3-4C45-82AB-E23C0A149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7665"/>
            <a:ext cx="10515600" cy="543025"/>
          </a:xfrm>
        </p:spPr>
        <p:txBody>
          <a:bodyPr>
            <a:norm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Mask R - CNN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42E5C-2255-4326-8E95-E94004990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902" y="1825625"/>
            <a:ext cx="3883090" cy="4351338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COCO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C52AEB-C7E1-4D67-915C-67FF7DF33A1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91" y="1825625"/>
            <a:ext cx="5228590" cy="42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7F22D9-C528-4A01-9E3A-5589FE2AD19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91" y="1825624"/>
            <a:ext cx="5228590" cy="4238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64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42A7B-97B3-4C45-82AB-E23C0A149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7665"/>
            <a:ext cx="10515600" cy="543025"/>
          </a:xfrm>
        </p:spPr>
        <p:txBody>
          <a:bodyPr>
            <a:norm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Mask R - CNN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42E5C-2255-4326-8E95-E94004990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902" y="1825625"/>
            <a:ext cx="3883090" cy="4351338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GPU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Google</a:t>
            </a:r>
          </a:p>
        </p:txBody>
      </p:sp>
    </p:spTree>
    <p:extLst>
      <p:ext uri="{BB962C8B-B14F-4D97-AF65-F5344CB8AC3E}">
        <p14:creationId xmlns:p14="http://schemas.microsoft.com/office/powerpoint/2010/main" val="398111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F3D6AC-A97B-4175-BC98-40F9DDAA57A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229" y="1587695"/>
            <a:ext cx="8189945" cy="368543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F739112-2B59-4551-BC6C-D9C4DCA0A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9" y="1584873"/>
            <a:ext cx="3883090" cy="4351338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để trích xuất các đặc trưng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RPN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gộp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cỡ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 (Full</a:t>
            </a:r>
            <a:r>
              <a:rPr lang="az-Cyrl-A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Connected)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275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37CE10E6-2534-43BD-A548-41A088562A6F}"/>
              </a:ext>
            </a:extLst>
          </p:cNvPr>
          <p:cNvSpPr/>
          <p:nvPr/>
        </p:nvSpPr>
        <p:spPr>
          <a:xfrm>
            <a:off x="3446076" y="1170020"/>
            <a:ext cx="5299849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NỘI DUNG BÁO CÁO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D0B9A70-D333-4146-BAA9-1C40B91AD91C}"/>
              </a:ext>
            </a:extLst>
          </p:cNvPr>
          <p:cNvGrpSpPr/>
          <p:nvPr/>
        </p:nvGrpSpPr>
        <p:grpSpPr>
          <a:xfrm>
            <a:off x="4848888" y="2597789"/>
            <a:ext cx="2586322" cy="2549221"/>
            <a:chOff x="3527770" y="2064456"/>
            <a:chExt cx="2088463" cy="2050724"/>
          </a:xfrm>
          <a:solidFill>
            <a:schemeClr val="bg1"/>
          </a:solidFill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009DAB39-2CC4-4EB0-9398-83D3BC0CD6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7663" y="2064456"/>
              <a:ext cx="2008676" cy="2009752"/>
            </a:xfrm>
            <a:custGeom>
              <a:avLst/>
              <a:gdLst>
                <a:gd name="T0" fmla="*/ 1496 w 3725"/>
                <a:gd name="T1" fmla="*/ 79 h 3728"/>
                <a:gd name="T2" fmla="*/ 1047 w 3725"/>
                <a:gd name="T3" fmla="*/ 234 h 3728"/>
                <a:gd name="T4" fmla="*/ 661 w 3725"/>
                <a:gd name="T5" fmla="*/ 496 h 3728"/>
                <a:gd name="T6" fmla="*/ 354 w 3725"/>
                <a:gd name="T7" fmla="*/ 846 h 3728"/>
                <a:gd name="T8" fmla="*/ 142 w 3725"/>
                <a:gd name="T9" fmla="*/ 1266 h 3728"/>
                <a:gd name="T10" fmla="*/ 45 w 3725"/>
                <a:gd name="T11" fmla="*/ 1739 h 3728"/>
                <a:gd name="T12" fmla="*/ 79 w 3725"/>
                <a:gd name="T13" fmla="*/ 2231 h 3728"/>
                <a:gd name="T14" fmla="*/ 234 w 3725"/>
                <a:gd name="T15" fmla="*/ 2680 h 3728"/>
                <a:gd name="T16" fmla="*/ 496 w 3725"/>
                <a:gd name="T17" fmla="*/ 3068 h 3728"/>
                <a:gd name="T18" fmla="*/ 845 w 3725"/>
                <a:gd name="T19" fmla="*/ 3375 h 3728"/>
                <a:gd name="T20" fmla="*/ 1265 w 3725"/>
                <a:gd name="T21" fmla="*/ 3587 h 3728"/>
                <a:gd name="T22" fmla="*/ 1739 w 3725"/>
                <a:gd name="T23" fmla="*/ 3683 h 3728"/>
                <a:gd name="T24" fmla="*/ 2229 w 3725"/>
                <a:gd name="T25" fmla="*/ 3650 h 3728"/>
                <a:gd name="T26" fmla="*/ 2678 w 3725"/>
                <a:gd name="T27" fmla="*/ 3494 h 3728"/>
                <a:gd name="T28" fmla="*/ 3065 w 3725"/>
                <a:gd name="T29" fmla="*/ 3233 h 3728"/>
                <a:gd name="T30" fmla="*/ 3372 w 3725"/>
                <a:gd name="T31" fmla="*/ 2883 h 3728"/>
                <a:gd name="T32" fmla="*/ 3583 w 3725"/>
                <a:gd name="T33" fmla="*/ 2463 h 3728"/>
                <a:gd name="T34" fmla="*/ 3680 w 3725"/>
                <a:gd name="T35" fmla="*/ 1989 h 3728"/>
                <a:gd name="T36" fmla="*/ 3646 w 3725"/>
                <a:gd name="T37" fmla="*/ 1498 h 3728"/>
                <a:gd name="T38" fmla="*/ 3491 w 3725"/>
                <a:gd name="T39" fmla="*/ 1048 h 3728"/>
                <a:gd name="T40" fmla="*/ 3229 w 3725"/>
                <a:gd name="T41" fmla="*/ 661 h 3728"/>
                <a:gd name="T42" fmla="*/ 2880 w 3725"/>
                <a:gd name="T43" fmla="*/ 352 h 3728"/>
                <a:gd name="T44" fmla="*/ 2460 w 3725"/>
                <a:gd name="T45" fmla="*/ 142 h 3728"/>
                <a:gd name="T46" fmla="*/ 1987 w 3725"/>
                <a:gd name="T47" fmla="*/ 45 h 3728"/>
                <a:gd name="T48" fmla="*/ 2115 w 3725"/>
                <a:gd name="T49" fmla="*/ 16 h 3728"/>
                <a:gd name="T50" fmla="*/ 2587 w 3725"/>
                <a:gd name="T51" fmla="*/ 146 h 3728"/>
                <a:gd name="T52" fmla="*/ 3000 w 3725"/>
                <a:gd name="T53" fmla="*/ 389 h 3728"/>
                <a:gd name="T54" fmla="*/ 3336 w 3725"/>
                <a:gd name="T55" fmla="*/ 726 h 3728"/>
                <a:gd name="T56" fmla="*/ 3579 w 3725"/>
                <a:gd name="T57" fmla="*/ 1139 h 3728"/>
                <a:gd name="T58" fmla="*/ 3708 w 3725"/>
                <a:gd name="T59" fmla="*/ 1612 h 3728"/>
                <a:gd name="T60" fmla="*/ 3708 w 3725"/>
                <a:gd name="T61" fmla="*/ 2117 h 3728"/>
                <a:gd name="T62" fmla="*/ 3579 w 3725"/>
                <a:gd name="T63" fmla="*/ 2590 h 3728"/>
                <a:gd name="T64" fmla="*/ 3336 w 3725"/>
                <a:gd name="T65" fmla="*/ 3003 h 3728"/>
                <a:gd name="T66" fmla="*/ 3000 w 3725"/>
                <a:gd name="T67" fmla="*/ 3340 h 3728"/>
                <a:gd name="T68" fmla="*/ 2587 w 3725"/>
                <a:gd name="T69" fmla="*/ 3581 h 3728"/>
                <a:gd name="T70" fmla="*/ 2115 w 3725"/>
                <a:gd name="T71" fmla="*/ 3711 h 3728"/>
                <a:gd name="T72" fmla="*/ 1611 w 3725"/>
                <a:gd name="T73" fmla="*/ 3711 h 3728"/>
                <a:gd name="T74" fmla="*/ 1139 w 3725"/>
                <a:gd name="T75" fmla="*/ 3581 h 3728"/>
                <a:gd name="T76" fmla="*/ 726 w 3725"/>
                <a:gd name="T77" fmla="*/ 3340 h 3728"/>
                <a:gd name="T78" fmla="*/ 389 w 3725"/>
                <a:gd name="T79" fmla="*/ 3003 h 3728"/>
                <a:gd name="T80" fmla="*/ 147 w 3725"/>
                <a:gd name="T81" fmla="*/ 2590 h 3728"/>
                <a:gd name="T82" fmla="*/ 17 w 3725"/>
                <a:gd name="T83" fmla="*/ 2117 h 3728"/>
                <a:gd name="T84" fmla="*/ 17 w 3725"/>
                <a:gd name="T85" fmla="*/ 1612 h 3728"/>
                <a:gd name="T86" fmla="*/ 147 w 3725"/>
                <a:gd name="T87" fmla="*/ 1139 h 3728"/>
                <a:gd name="T88" fmla="*/ 389 w 3725"/>
                <a:gd name="T89" fmla="*/ 726 h 3728"/>
                <a:gd name="T90" fmla="*/ 726 w 3725"/>
                <a:gd name="T91" fmla="*/ 389 h 3728"/>
                <a:gd name="T92" fmla="*/ 1139 w 3725"/>
                <a:gd name="T93" fmla="*/ 146 h 3728"/>
                <a:gd name="T94" fmla="*/ 1611 w 3725"/>
                <a:gd name="T95" fmla="*/ 16 h 3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25" h="3728">
                  <a:moveTo>
                    <a:pt x="1861" y="40"/>
                  </a:moveTo>
                  <a:lnTo>
                    <a:pt x="1739" y="45"/>
                  </a:lnTo>
                  <a:lnTo>
                    <a:pt x="1616" y="57"/>
                  </a:lnTo>
                  <a:lnTo>
                    <a:pt x="1496" y="79"/>
                  </a:lnTo>
                  <a:lnTo>
                    <a:pt x="1379" y="105"/>
                  </a:lnTo>
                  <a:lnTo>
                    <a:pt x="1265" y="142"/>
                  </a:lnTo>
                  <a:lnTo>
                    <a:pt x="1154" y="184"/>
                  </a:lnTo>
                  <a:lnTo>
                    <a:pt x="1047" y="234"/>
                  </a:lnTo>
                  <a:lnTo>
                    <a:pt x="944" y="290"/>
                  </a:lnTo>
                  <a:lnTo>
                    <a:pt x="845" y="352"/>
                  </a:lnTo>
                  <a:lnTo>
                    <a:pt x="751" y="421"/>
                  </a:lnTo>
                  <a:lnTo>
                    <a:pt x="661" y="496"/>
                  </a:lnTo>
                  <a:lnTo>
                    <a:pt x="575" y="575"/>
                  </a:lnTo>
                  <a:lnTo>
                    <a:pt x="496" y="661"/>
                  </a:lnTo>
                  <a:lnTo>
                    <a:pt x="421" y="750"/>
                  </a:lnTo>
                  <a:lnTo>
                    <a:pt x="354" y="846"/>
                  </a:lnTo>
                  <a:lnTo>
                    <a:pt x="290" y="945"/>
                  </a:lnTo>
                  <a:lnTo>
                    <a:pt x="234" y="1048"/>
                  </a:lnTo>
                  <a:lnTo>
                    <a:pt x="185" y="1155"/>
                  </a:lnTo>
                  <a:lnTo>
                    <a:pt x="142" y="1266"/>
                  </a:lnTo>
                  <a:lnTo>
                    <a:pt x="107" y="1381"/>
                  </a:lnTo>
                  <a:lnTo>
                    <a:pt x="79" y="1498"/>
                  </a:lnTo>
                  <a:lnTo>
                    <a:pt x="58" y="1618"/>
                  </a:lnTo>
                  <a:lnTo>
                    <a:pt x="45" y="1739"/>
                  </a:lnTo>
                  <a:lnTo>
                    <a:pt x="41" y="1864"/>
                  </a:lnTo>
                  <a:lnTo>
                    <a:pt x="45" y="1989"/>
                  </a:lnTo>
                  <a:lnTo>
                    <a:pt x="58" y="2111"/>
                  </a:lnTo>
                  <a:lnTo>
                    <a:pt x="79" y="2231"/>
                  </a:lnTo>
                  <a:lnTo>
                    <a:pt x="107" y="2348"/>
                  </a:lnTo>
                  <a:lnTo>
                    <a:pt x="142" y="2463"/>
                  </a:lnTo>
                  <a:lnTo>
                    <a:pt x="185" y="2573"/>
                  </a:lnTo>
                  <a:lnTo>
                    <a:pt x="234" y="2680"/>
                  </a:lnTo>
                  <a:lnTo>
                    <a:pt x="290" y="2784"/>
                  </a:lnTo>
                  <a:lnTo>
                    <a:pt x="354" y="2883"/>
                  </a:lnTo>
                  <a:lnTo>
                    <a:pt x="421" y="2977"/>
                  </a:lnTo>
                  <a:lnTo>
                    <a:pt x="496" y="3068"/>
                  </a:lnTo>
                  <a:lnTo>
                    <a:pt x="575" y="3152"/>
                  </a:lnTo>
                  <a:lnTo>
                    <a:pt x="661" y="3233"/>
                  </a:lnTo>
                  <a:lnTo>
                    <a:pt x="751" y="3308"/>
                  </a:lnTo>
                  <a:lnTo>
                    <a:pt x="845" y="3375"/>
                  </a:lnTo>
                  <a:lnTo>
                    <a:pt x="944" y="3439"/>
                  </a:lnTo>
                  <a:lnTo>
                    <a:pt x="1047" y="3494"/>
                  </a:lnTo>
                  <a:lnTo>
                    <a:pt x="1154" y="3545"/>
                  </a:lnTo>
                  <a:lnTo>
                    <a:pt x="1265" y="3587"/>
                  </a:lnTo>
                  <a:lnTo>
                    <a:pt x="1379" y="3622"/>
                  </a:lnTo>
                  <a:lnTo>
                    <a:pt x="1496" y="3650"/>
                  </a:lnTo>
                  <a:lnTo>
                    <a:pt x="1616" y="3670"/>
                  </a:lnTo>
                  <a:lnTo>
                    <a:pt x="1739" y="3683"/>
                  </a:lnTo>
                  <a:lnTo>
                    <a:pt x="1861" y="3687"/>
                  </a:lnTo>
                  <a:lnTo>
                    <a:pt x="1987" y="3683"/>
                  </a:lnTo>
                  <a:lnTo>
                    <a:pt x="2109" y="3670"/>
                  </a:lnTo>
                  <a:lnTo>
                    <a:pt x="2229" y="3650"/>
                  </a:lnTo>
                  <a:lnTo>
                    <a:pt x="2346" y="3622"/>
                  </a:lnTo>
                  <a:lnTo>
                    <a:pt x="2460" y="3587"/>
                  </a:lnTo>
                  <a:lnTo>
                    <a:pt x="2571" y="3545"/>
                  </a:lnTo>
                  <a:lnTo>
                    <a:pt x="2678" y="3494"/>
                  </a:lnTo>
                  <a:lnTo>
                    <a:pt x="2781" y="3439"/>
                  </a:lnTo>
                  <a:lnTo>
                    <a:pt x="2880" y="3375"/>
                  </a:lnTo>
                  <a:lnTo>
                    <a:pt x="2974" y="3308"/>
                  </a:lnTo>
                  <a:lnTo>
                    <a:pt x="3065" y="3233"/>
                  </a:lnTo>
                  <a:lnTo>
                    <a:pt x="3150" y="3152"/>
                  </a:lnTo>
                  <a:lnTo>
                    <a:pt x="3229" y="3068"/>
                  </a:lnTo>
                  <a:lnTo>
                    <a:pt x="3304" y="2977"/>
                  </a:lnTo>
                  <a:lnTo>
                    <a:pt x="3372" y="2883"/>
                  </a:lnTo>
                  <a:lnTo>
                    <a:pt x="3435" y="2784"/>
                  </a:lnTo>
                  <a:lnTo>
                    <a:pt x="3491" y="2680"/>
                  </a:lnTo>
                  <a:lnTo>
                    <a:pt x="3541" y="2573"/>
                  </a:lnTo>
                  <a:lnTo>
                    <a:pt x="3583" y="2463"/>
                  </a:lnTo>
                  <a:lnTo>
                    <a:pt x="3618" y="2348"/>
                  </a:lnTo>
                  <a:lnTo>
                    <a:pt x="3646" y="2231"/>
                  </a:lnTo>
                  <a:lnTo>
                    <a:pt x="3668" y="2111"/>
                  </a:lnTo>
                  <a:lnTo>
                    <a:pt x="3680" y="1989"/>
                  </a:lnTo>
                  <a:lnTo>
                    <a:pt x="3684" y="1864"/>
                  </a:lnTo>
                  <a:lnTo>
                    <a:pt x="3680" y="1739"/>
                  </a:lnTo>
                  <a:lnTo>
                    <a:pt x="3668" y="1618"/>
                  </a:lnTo>
                  <a:lnTo>
                    <a:pt x="3646" y="1498"/>
                  </a:lnTo>
                  <a:lnTo>
                    <a:pt x="3618" y="1381"/>
                  </a:lnTo>
                  <a:lnTo>
                    <a:pt x="3583" y="1266"/>
                  </a:lnTo>
                  <a:lnTo>
                    <a:pt x="3541" y="1155"/>
                  </a:lnTo>
                  <a:lnTo>
                    <a:pt x="3491" y="1048"/>
                  </a:lnTo>
                  <a:lnTo>
                    <a:pt x="3435" y="945"/>
                  </a:lnTo>
                  <a:lnTo>
                    <a:pt x="3372" y="846"/>
                  </a:lnTo>
                  <a:lnTo>
                    <a:pt x="3304" y="750"/>
                  </a:lnTo>
                  <a:lnTo>
                    <a:pt x="3229" y="661"/>
                  </a:lnTo>
                  <a:lnTo>
                    <a:pt x="3150" y="575"/>
                  </a:lnTo>
                  <a:lnTo>
                    <a:pt x="3065" y="496"/>
                  </a:lnTo>
                  <a:lnTo>
                    <a:pt x="2974" y="421"/>
                  </a:lnTo>
                  <a:lnTo>
                    <a:pt x="2880" y="352"/>
                  </a:lnTo>
                  <a:lnTo>
                    <a:pt x="2781" y="290"/>
                  </a:lnTo>
                  <a:lnTo>
                    <a:pt x="2678" y="234"/>
                  </a:lnTo>
                  <a:lnTo>
                    <a:pt x="2571" y="184"/>
                  </a:lnTo>
                  <a:lnTo>
                    <a:pt x="2460" y="142"/>
                  </a:lnTo>
                  <a:lnTo>
                    <a:pt x="2346" y="105"/>
                  </a:lnTo>
                  <a:lnTo>
                    <a:pt x="2229" y="79"/>
                  </a:lnTo>
                  <a:lnTo>
                    <a:pt x="2109" y="57"/>
                  </a:lnTo>
                  <a:lnTo>
                    <a:pt x="1987" y="45"/>
                  </a:lnTo>
                  <a:lnTo>
                    <a:pt x="1861" y="40"/>
                  </a:lnTo>
                  <a:close/>
                  <a:moveTo>
                    <a:pt x="1861" y="0"/>
                  </a:moveTo>
                  <a:lnTo>
                    <a:pt x="1990" y="4"/>
                  </a:lnTo>
                  <a:lnTo>
                    <a:pt x="2115" y="16"/>
                  </a:lnTo>
                  <a:lnTo>
                    <a:pt x="2237" y="38"/>
                  </a:lnTo>
                  <a:lnTo>
                    <a:pt x="2357" y="66"/>
                  </a:lnTo>
                  <a:lnTo>
                    <a:pt x="2474" y="103"/>
                  </a:lnTo>
                  <a:lnTo>
                    <a:pt x="2587" y="146"/>
                  </a:lnTo>
                  <a:lnTo>
                    <a:pt x="2697" y="197"/>
                  </a:lnTo>
                  <a:lnTo>
                    <a:pt x="2802" y="255"/>
                  </a:lnTo>
                  <a:lnTo>
                    <a:pt x="2902" y="318"/>
                  </a:lnTo>
                  <a:lnTo>
                    <a:pt x="3000" y="389"/>
                  </a:lnTo>
                  <a:lnTo>
                    <a:pt x="3091" y="465"/>
                  </a:lnTo>
                  <a:lnTo>
                    <a:pt x="3179" y="547"/>
                  </a:lnTo>
                  <a:lnTo>
                    <a:pt x="3260" y="633"/>
                  </a:lnTo>
                  <a:lnTo>
                    <a:pt x="3336" y="726"/>
                  </a:lnTo>
                  <a:lnTo>
                    <a:pt x="3407" y="822"/>
                  </a:lnTo>
                  <a:lnTo>
                    <a:pt x="3470" y="924"/>
                  </a:lnTo>
                  <a:lnTo>
                    <a:pt x="3528" y="1029"/>
                  </a:lnTo>
                  <a:lnTo>
                    <a:pt x="3579" y="1139"/>
                  </a:lnTo>
                  <a:lnTo>
                    <a:pt x="3622" y="1252"/>
                  </a:lnTo>
                  <a:lnTo>
                    <a:pt x="3658" y="1369"/>
                  </a:lnTo>
                  <a:lnTo>
                    <a:pt x="3687" y="1489"/>
                  </a:lnTo>
                  <a:lnTo>
                    <a:pt x="3708" y="1612"/>
                  </a:lnTo>
                  <a:lnTo>
                    <a:pt x="3721" y="1736"/>
                  </a:lnTo>
                  <a:lnTo>
                    <a:pt x="3725" y="1864"/>
                  </a:lnTo>
                  <a:lnTo>
                    <a:pt x="3721" y="1991"/>
                  </a:lnTo>
                  <a:lnTo>
                    <a:pt x="3708" y="2117"/>
                  </a:lnTo>
                  <a:lnTo>
                    <a:pt x="3687" y="2240"/>
                  </a:lnTo>
                  <a:lnTo>
                    <a:pt x="3658" y="2360"/>
                  </a:lnTo>
                  <a:lnTo>
                    <a:pt x="3622" y="2475"/>
                  </a:lnTo>
                  <a:lnTo>
                    <a:pt x="3579" y="2590"/>
                  </a:lnTo>
                  <a:lnTo>
                    <a:pt x="3528" y="2698"/>
                  </a:lnTo>
                  <a:lnTo>
                    <a:pt x="3470" y="2804"/>
                  </a:lnTo>
                  <a:lnTo>
                    <a:pt x="3407" y="2905"/>
                  </a:lnTo>
                  <a:lnTo>
                    <a:pt x="3336" y="3003"/>
                  </a:lnTo>
                  <a:lnTo>
                    <a:pt x="3260" y="3095"/>
                  </a:lnTo>
                  <a:lnTo>
                    <a:pt x="3179" y="3182"/>
                  </a:lnTo>
                  <a:lnTo>
                    <a:pt x="3091" y="3264"/>
                  </a:lnTo>
                  <a:lnTo>
                    <a:pt x="3000" y="3340"/>
                  </a:lnTo>
                  <a:lnTo>
                    <a:pt x="2902" y="3409"/>
                  </a:lnTo>
                  <a:lnTo>
                    <a:pt x="2802" y="3474"/>
                  </a:lnTo>
                  <a:lnTo>
                    <a:pt x="2697" y="3530"/>
                  </a:lnTo>
                  <a:lnTo>
                    <a:pt x="2587" y="3581"/>
                  </a:lnTo>
                  <a:lnTo>
                    <a:pt x="2474" y="3625"/>
                  </a:lnTo>
                  <a:lnTo>
                    <a:pt x="2357" y="3662"/>
                  </a:lnTo>
                  <a:lnTo>
                    <a:pt x="2237" y="3690"/>
                  </a:lnTo>
                  <a:lnTo>
                    <a:pt x="2115" y="3711"/>
                  </a:lnTo>
                  <a:lnTo>
                    <a:pt x="1990" y="3724"/>
                  </a:lnTo>
                  <a:lnTo>
                    <a:pt x="1861" y="3728"/>
                  </a:lnTo>
                  <a:lnTo>
                    <a:pt x="1736" y="3724"/>
                  </a:lnTo>
                  <a:lnTo>
                    <a:pt x="1611" y="3711"/>
                  </a:lnTo>
                  <a:lnTo>
                    <a:pt x="1488" y="3690"/>
                  </a:lnTo>
                  <a:lnTo>
                    <a:pt x="1368" y="3662"/>
                  </a:lnTo>
                  <a:lnTo>
                    <a:pt x="1251" y="3625"/>
                  </a:lnTo>
                  <a:lnTo>
                    <a:pt x="1139" y="3581"/>
                  </a:lnTo>
                  <a:lnTo>
                    <a:pt x="1029" y="3530"/>
                  </a:lnTo>
                  <a:lnTo>
                    <a:pt x="923" y="3474"/>
                  </a:lnTo>
                  <a:lnTo>
                    <a:pt x="823" y="3409"/>
                  </a:lnTo>
                  <a:lnTo>
                    <a:pt x="726" y="3340"/>
                  </a:lnTo>
                  <a:lnTo>
                    <a:pt x="634" y="3264"/>
                  </a:lnTo>
                  <a:lnTo>
                    <a:pt x="547" y="3182"/>
                  </a:lnTo>
                  <a:lnTo>
                    <a:pt x="465" y="3095"/>
                  </a:lnTo>
                  <a:lnTo>
                    <a:pt x="389" y="3003"/>
                  </a:lnTo>
                  <a:lnTo>
                    <a:pt x="319" y="2905"/>
                  </a:lnTo>
                  <a:lnTo>
                    <a:pt x="255" y="2804"/>
                  </a:lnTo>
                  <a:lnTo>
                    <a:pt x="197" y="2698"/>
                  </a:lnTo>
                  <a:lnTo>
                    <a:pt x="147" y="2590"/>
                  </a:lnTo>
                  <a:lnTo>
                    <a:pt x="103" y="2475"/>
                  </a:lnTo>
                  <a:lnTo>
                    <a:pt x="68" y="2360"/>
                  </a:lnTo>
                  <a:lnTo>
                    <a:pt x="38" y="2240"/>
                  </a:lnTo>
                  <a:lnTo>
                    <a:pt x="17" y="2117"/>
                  </a:lnTo>
                  <a:lnTo>
                    <a:pt x="4" y="1991"/>
                  </a:lnTo>
                  <a:lnTo>
                    <a:pt x="0" y="1864"/>
                  </a:lnTo>
                  <a:lnTo>
                    <a:pt x="4" y="1736"/>
                  </a:lnTo>
                  <a:lnTo>
                    <a:pt x="17" y="1612"/>
                  </a:lnTo>
                  <a:lnTo>
                    <a:pt x="38" y="1489"/>
                  </a:lnTo>
                  <a:lnTo>
                    <a:pt x="68" y="1369"/>
                  </a:lnTo>
                  <a:lnTo>
                    <a:pt x="103" y="1252"/>
                  </a:lnTo>
                  <a:lnTo>
                    <a:pt x="147" y="1139"/>
                  </a:lnTo>
                  <a:lnTo>
                    <a:pt x="197" y="1029"/>
                  </a:lnTo>
                  <a:lnTo>
                    <a:pt x="255" y="924"/>
                  </a:lnTo>
                  <a:lnTo>
                    <a:pt x="319" y="822"/>
                  </a:lnTo>
                  <a:lnTo>
                    <a:pt x="389" y="726"/>
                  </a:lnTo>
                  <a:lnTo>
                    <a:pt x="465" y="633"/>
                  </a:lnTo>
                  <a:lnTo>
                    <a:pt x="547" y="547"/>
                  </a:lnTo>
                  <a:lnTo>
                    <a:pt x="634" y="465"/>
                  </a:lnTo>
                  <a:lnTo>
                    <a:pt x="726" y="389"/>
                  </a:lnTo>
                  <a:lnTo>
                    <a:pt x="823" y="318"/>
                  </a:lnTo>
                  <a:lnTo>
                    <a:pt x="923" y="255"/>
                  </a:lnTo>
                  <a:lnTo>
                    <a:pt x="1029" y="197"/>
                  </a:lnTo>
                  <a:lnTo>
                    <a:pt x="1139" y="146"/>
                  </a:lnTo>
                  <a:lnTo>
                    <a:pt x="1251" y="103"/>
                  </a:lnTo>
                  <a:lnTo>
                    <a:pt x="1368" y="66"/>
                  </a:lnTo>
                  <a:lnTo>
                    <a:pt x="1488" y="38"/>
                  </a:lnTo>
                  <a:lnTo>
                    <a:pt x="1611" y="16"/>
                  </a:lnTo>
                  <a:lnTo>
                    <a:pt x="1736" y="4"/>
                  </a:lnTo>
                  <a:lnTo>
                    <a:pt x="18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B7423343-9355-4B2B-8450-976A1CDEE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770" y="2658541"/>
              <a:ext cx="2088463" cy="1456639"/>
            </a:xfrm>
            <a:custGeom>
              <a:avLst/>
              <a:gdLst>
                <a:gd name="T0" fmla="*/ 325 w 3875"/>
                <a:gd name="T1" fmla="*/ 95 h 2703"/>
                <a:gd name="T2" fmla="*/ 253 w 3875"/>
                <a:gd name="T3" fmla="*/ 306 h 2703"/>
                <a:gd name="T4" fmla="*/ 208 w 3875"/>
                <a:gd name="T5" fmla="*/ 531 h 2703"/>
                <a:gd name="T6" fmla="*/ 192 w 3875"/>
                <a:gd name="T7" fmla="*/ 763 h 2703"/>
                <a:gd name="T8" fmla="*/ 209 w 3875"/>
                <a:gd name="T9" fmla="*/ 1010 h 2703"/>
                <a:gd name="T10" fmla="*/ 260 w 3875"/>
                <a:gd name="T11" fmla="*/ 1246 h 2703"/>
                <a:gd name="T12" fmla="*/ 341 w 3875"/>
                <a:gd name="T13" fmla="*/ 1470 h 2703"/>
                <a:gd name="T14" fmla="*/ 451 w 3875"/>
                <a:gd name="T15" fmla="*/ 1678 h 2703"/>
                <a:gd name="T16" fmla="*/ 587 w 3875"/>
                <a:gd name="T17" fmla="*/ 1868 h 2703"/>
                <a:gd name="T18" fmla="*/ 746 w 3875"/>
                <a:gd name="T19" fmla="*/ 2039 h 2703"/>
                <a:gd name="T20" fmla="*/ 926 w 3875"/>
                <a:gd name="T21" fmla="*/ 2187 h 2703"/>
                <a:gd name="T22" fmla="*/ 1126 w 3875"/>
                <a:gd name="T23" fmla="*/ 2310 h 2703"/>
                <a:gd name="T24" fmla="*/ 1342 w 3875"/>
                <a:gd name="T25" fmla="*/ 2405 h 2703"/>
                <a:gd name="T26" fmla="*/ 1571 w 3875"/>
                <a:gd name="T27" fmla="*/ 2472 h 2703"/>
                <a:gd name="T28" fmla="*/ 1814 w 3875"/>
                <a:gd name="T29" fmla="*/ 2507 h 2703"/>
                <a:gd name="T30" fmla="*/ 2062 w 3875"/>
                <a:gd name="T31" fmla="*/ 2507 h 2703"/>
                <a:gd name="T32" fmla="*/ 2304 w 3875"/>
                <a:gd name="T33" fmla="*/ 2472 h 2703"/>
                <a:gd name="T34" fmla="*/ 2534 w 3875"/>
                <a:gd name="T35" fmla="*/ 2405 h 2703"/>
                <a:gd name="T36" fmla="*/ 2749 w 3875"/>
                <a:gd name="T37" fmla="*/ 2310 h 2703"/>
                <a:gd name="T38" fmla="*/ 2949 w 3875"/>
                <a:gd name="T39" fmla="*/ 2187 h 2703"/>
                <a:gd name="T40" fmla="*/ 3130 w 3875"/>
                <a:gd name="T41" fmla="*/ 2039 h 2703"/>
                <a:gd name="T42" fmla="*/ 3289 w 3875"/>
                <a:gd name="T43" fmla="*/ 1868 h 2703"/>
                <a:gd name="T44" fmla="*/ 3424 w 3875"/>
                <a:gd name="T45" fmla="*/ 1678 h 2703"/>
                <a:gd name="T46" fmla="*/ 3534 w 3875"/>
                <a:gd name="T47" fmla="*/ 1470 h 2703"/>
                <a:gd name="T48" fmla="*/ 3616 w 3875"/>
                <a:gd name="T49" fmla="*/ 1246 h 2703"/>
                <a:gd name="T50" fmla="*/ 3666 w 3875"/>
                <a:gd name="T51" fmla="*/ 1010 h 2703"/>
                <a:gd name="T52" fmla="*/ 3683 w 3875"/>
                <a:gd name="T53" fmla="*/ 763 h 2703"/>
                <a:gd name="T54" fmla="*/ 3671 w 3875"/>
                <a:gd name="T55" fmla="*/ 550 h 2703"/>
                <a:gd name="T56" fmla="*/ 3633 w 3875"/>
                <a:gd name="T57" fmla="*/ 346 h 2703"/>
                <a:gd name="T58" fmla="*/ 3844 w 3875"/>
                <a:gd name="T59" fmla="*/ 414 h 2703"/>
                <a:gd name="T60" fmla="*/ 3871 w 3875"/>
                <a:gd name="T61" fmla="*/ 645 h 2703"/>
                <a:gd name="T62" fmla="*/ 3871 w 3875"/>
                <a:gd name="T63" fmla="*/ 896 h 2703"/>
                <a:gd name="T64" fmla="*/ 3836 w 3875"/>
                <a:gd name="T65" fmla="*/ 1153 h 2703"/>
                <a:gd name="T66" fmla="*/ 3768 w 3875"/>
                <a:gd name="T67" fmla="*/ 1400 h 2703"/>
                <a:gd name="T68" fmla="*/ 3669 w 3875"/>
                <a:gd name="T69" fmla="*/ 1631 h 2703"/>
                <a:gd name="T70" fmla="*/ 3544 w 3875"/>
                <a:gd name="T71" fmla="*/ 1847 h 2703"/>
                <a:gd name="T72" fmla="*/ 3392 w 3875"/>
                <a:gd name="T73" fmla="*/ 2043 h 2703"/>
                <a:gd name="T74" fmla="*/ 3217 w 3875"/>
                <a:gd name="T75" fmla="*/ 2219 h 2703"/>
                <a:gd name="T76" fmla="*/ 3020 w 3875"/>
                <a:gd name="T77" fmla="*/ 2372 h 2703"/>
                <a:gd name="T78" fmla="*/ 2806 w 3875"/>
                <a:gd name="T79" fmla="*/ 2497 h 2703"/>
                <a:gd name="T80" fmla="*/ 2573 w 3875"/>
                <a:gd name="T81" fmla="*/ 2596 h 2703"/>
                <a:gd name="T82" fmla="*/ 2328 w 3875"/>
                <a:gd name="T83" fmla="*/ 2664 h 2703"/>
                <a:gd name="T84" fmla="*/ 2070 w 3875"/>
                <a:gd name="T85" fmla="*/ 2699 h 2703"/>
                <a:gd name="T86" fmla="*/ 1805 w 3875"/>
                <a:gd name="T87" fmla="*/ 2699 h 2703"/>
                <a:gd name="T88" fmla="*/ 1547 w 3875"/>
                <a:gd name="T89" fmla="*/ 2664 h 2703"/>
                <a:gd name="T90" fmla="*/ 1302 w 3875"/>
                <a:gd name="T91" fmla="*/ 2596 h 2703"/>
                <a:gd name="T92" fmla="*/ 1070 w 3875"/>
                <a:gd name="T93" fmla="*/ 2497 h 2703"/>
                <a:gd name="T94" fmla="*/ 856 w 3875"/>
                <a:gd name="T95" fmla="*/ 2372 h 2703"/>
                <a:gd name="T96" fmla="*/ 658 w 3875"/>
                <a:gd name="T97" fmla="*/ 2219 h 2703"/>
                <a:gd name="T98" fmla="*/ 484 w 3875"/>
                <a:gd name="T99" fmla="*/ 2043 h 2703"/>
                <a:gd name="T100" fmla="*/ 332 w 3875"/>
                <a:gd name="T101" fmla="*/ 1847 h 2703"/>
                <a:gd name="T102" fmla="*/ 206 w 3875"/>
                <a:gd name="T103" fmla="*/ 1631 h 2703"/>
                <a:gd name="T104" fmla="*/ 108 w 3875"/>
                <a:gd name="T105" fmla="*/ 1400 h 2703"/>
                <a:gd name="T106" fmla="*/ 40 w 3875"/>
                <a:gd name="T107" fmla="*/ 1153 h 2703"/>
                <a:gd name="T108" fmla="*/ 5 w 3875"/>
                <a:gd name="T109" fmla="*/ 896 h 2703"/>
                <a:gd name="T110" fmla="*/ 3 w 3875"/>
                <a:gd name="T111" fmla="*/ 648 h 2703"/>
                <a:gd name="T112" fmla="*/ 30 w 3875"/>
                <a:gd name="T113" fmla="*/ 423 h 2703"/>
                <a:gd name="T114" fmla="*/ 82 w 3875"/>
                <a:gd name="T115" fmla="*/ 206 h 2703"/>
                <a:gd name="T116" fmla="*/ 157 w 3875"/>
                <a:gd name="T117" fmla="*/ 0 h 2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75" h="2703">
                  <a:moveTo>
                    <a:pt x="157" y="0"/>
                  </a:moveTo>
                  <a:lnTo>
                    <a:pt x="325" y="95"/>
                  </a:lnTo>
                  <a:lnTo>
                    <a:pt x="285" y="199"/>
                  </a:lnTo>
                  <a:lnTo>
                    <a:pt x="253" y="306"/>
                  </a:lnTo>
                  <a:lnTo>
                    <a:pt x="226" y="418"/>
                  </a:lnTo>
                  <a:lnTo>
                    <a:pt x="208" y="531"/>
                  </a:lnTo>
                  <a:lnTo>
                    <a:pt x="196" y="646"/>
                  </a:lnTo>
                  <a:lnTo>
                    <a:pt x="192" y="763"/>
                  </a:lnTo>
                  <a:lnTo>
                    <a:pt x="196" y="888"/>
                  </a:lnTo>
                  <a:lnTo>
                    <a:pt x="209" y="1010"/>
                  </a:lnTo>
                  <a:lnTo>
                    <a:pt x="230" y="1130"/>
                  </a:lnTo>
                  <a:lnTo>
                    <a:pt x="260" y="1246"/>
                  </a:lnTo>
                  <a:lnTo>
                    <a:pt x="296" y="1360"/>
                  </a:lnTo>
                  <a:lnTo>
                    <a:pt x="341" y="1470"/>
                  </a:lnTo>
                  <a:lnTo>
                    <a:pt x="392" y="1576"/>
                  </a:lnTo>
                  <a:lnTo>
                    <a:pt x="451" y="1678"/>
                  </a:lnTo>
                  <a:lnTo>
                    <a:pt x="516" y="1776"/>
                  </a:lnTo>
                  <a:lnTo>
                    <a:pt x="587" y="1868"/>
                  </a:lnTo>
                  <a:lnTo>
                    <a:pt x="663" y="1957"/>
                  </a:lnTo>
                  <a:lnTo>
                    <a:pt x="746" y="2039"/>
                  </a:lnTo>
                  <a:lnTo>
                    <a:pt x="833" y="2116"/>
                  </a:lnTo>
                  <a:lnTo>
                    <a:pt x="926" y="2187"/>
                  </a:lnTo>
                  <a:lnTo>
                    <a:pt x="1023" y="2252"/>
                  </a:lnTo>
                  <a:lnTo>
                    <a:pt x="1126" y="2310"/>
                  </a:lnTo>
                  <a:lnTo>
                    <a:pt x="1232" y="2362"/>
                  </a:lnTo>
                  <a:lnTo>
                    <a:pt x="1342" y="2405"/>
                  </a:lnTo>
                  <a:lnTo>
                    <a:pt x="1454" y="2444"/>
                  </a:lnTo>
                  <a:lnTo>
                    <a:pt x="1571" y="2472"/>
                  </a:lnTo>
                  <a:lnTo>
                    <a:pt x="1691" y="2494"/>
                  </a:lnTo>
                  <a:lnTo>
                    <a:pt x="1814" y="2507"/>
                  </a:lnTo>
                  <a:lnTo>
                    <a:pt x="1936" y="2511"/>
                  </a:lnTo>
                  <a:lnTo>
                    <a:pt x="2062" y="2507"/>
                  </a:lnTo>
                  <a:lnTo>
                    <a:pt x="2184" y="2494"/>
                  </a:lnTo>
                  <a:lnTo>
                    <a:pt x="2304" y="2472"/>
                  </a:lnTo>
                  <a:lnTo>
                    <a:pt x="2421" y="2444"/>
                  </a:lnTo>
                  <a:lnTo>
                    <a:pt x="2534" y="2405"/>
                  </a:lnTo>
                  <a:lnTo>
                    <a:pt x="2644" y="2362"/>
                  </a:lnTo>
                  <a:lnTo>
                    <a:pt x="2749" y="2310"/>
                  </a:lnTo>
                  <a:lnTo>
                    <a:pt x="2852" y="2252"/>
                  </a:lnTo>
                  <a:lnTo>
                    <a:pt x="2949" y="2187"/>
                  </a:lnTo>
                  <a:lnTo>
                    <a:pt x="3042" y="2116"/>
                  </a:lnTo>
                  <a:lnTo>
                    <a:pt x="3130" y="2039"/>
                  </a:lnTo>
                  <a:lnTo>
                    <a:pt x="3213" y="1957"/>
                  </a:lnTo>
                  <a:lnTo>
                    <a:pt x="3289" y="1868"/>
                  </a:lnTo>
                  <a:lnTo>
                    <a:pt x="3359" y="1776"/>
                  </a:lnTo>
                  <a:lnTo>
                    <a:pt x="3424" y="1678"/>
                  </a:lnTo>
                  <a:lnTo>
                    <a:pt x="3483" y="1576"/>
                  </a:lnTo>
                  <a:lnTo>
                    <a:pt x="3534" y="1470"/>
                  </a:lnTo>
                  <a:lnTo>
                    <a:pt x="3579" y="1360"/>
                  </a:lnTo>
                  <a:lnTo>
                    <a:pt x="3616" y="1246"/>
                  </a:lnTo>
                  <a:lnTo>
                    <a:pt x="3645" y="1130"/>
                  </a:lnTo>
                  <a:lnTo>
                    <a:pt x="3666" y="1010"/>
                  </a:lnTo>
                  <a:lnTo>
                    <a:pt x="3679" y="888"/>
                  </a:lnTo>
                  <a:lnTo>
                    <a:pt x="3683" y="763"/>
                  </a:lnTo>
                  <a:lnTo>
                    <a:pt x="3681" y="656"/>
                  </a:lnTo>
                  <a:lnTo>
                    <a:pt x="3671" y="550"/>
                  </a:lnTo>
                  <a:lnTo>
                    <a:pt x="3655" y="447"/>
                  </a:lnTo>
                  <a:lnTo>
                    <a:pt x="3633" y="346"/>
                  </a:lnTo>
                  <a:lnTo>
                    <a:pt x="3820" y="302"/>
                  </a:lnTo>
                  <a:lnTo>
                    <a:pt x="3844" y="414"/>
                  </a:lnTo>
                  <a:lnTo>
                    <a:pt x="3861" y="528"/>
                  </a:lnTo>
                  <a:lnTo>
                    <a:pt x="3871" y="645"/>
                  </a:lnTo>
                  <a:lnTo>
                    <a:pt x="3875" y="763"/>
                  </a:lnTo>
                  <a:lnTo>
                    <a:pt x="3871" y="896"/>
                  </a:lnTo>
                  <a:lnTo>
                    <a:pt x="3857" y="1026"/>
                  </a:lnTo>
                  <a:lnTo>
                    <a:pt x="3836" y="1153"/>
                  </a:lnTo>
                  <a:lnTo>
                    <a:pt x="3806" y="1278"/>
                  </a:lnTo>
                  <a:lnTo>
                    <a:pt x="3768" y="1400"/>
                  </a:lnTo>
                  <a:lnTo>
                    <a:pt x="3723" y="1517"/>
                  </a:lnTo>
                  <a:lnTo>
                    <a:pt x="3669" y="1631"/>
                  </a:lnTo>
                  <a:lnTo>
                    <a:pt x="3610" y="1741"/>
                  </a:lnTo>
                  <a:lnTo>
                    <a:pt x="3544" y="1847"/>
                  </a:lnTo>
                  <a:lnTo>
                    <a:pt x="3471" y="1947"/>
                  </a:lnTo>
                  <a:lnTo>
                    <a:pt x="3392" y="2043"/>
                  </a:lnTo>
                  <a:lnTo>
                    <a:pt x="3307" y="2135"/>
                  </a:lnTo>
                  <a:lnTo>
                    <a:pt x="3217" y="2219"/>
                  </a:lnTo>
                  <a:lnTo>
                    <a:pt x="3121" y="2298"/>
                  </a:lnTo>
                  <a:lnTo>
                    <a:pt x="3020" y="2372"/>
                  </a:lnTo>
                  <a:lnTo>
                    <a:pt x="2914" y="2438"/>
                  </a:lnTo>
                  <a:lnTo>
                    <a:pt x="2806" y="2497"/>
                  </a:lnTo>
                  <a:lnTo>
                    <a:pt x="2691" y="2551"/>
                  </a:lnTo>
                  <a:lnTo>
                    <a:pt x="2573" y="2596"/>
                  </a:lnTo>
                  <a:lnTo>
                    <a:pt x="2452" y="2634"/>
                  </a:lnTo>
                  <a:lnTo>
                    <a:pt x="2328" y="2664"/>
                  </a:lnTo>
                  <a:lnTo>
                    <a:pt x="2200" y="2685"/>
                  </a:lnTo>
                  <a:lnTo>
                    <a:pt x="2070" y="2699"/>
                  </a:lnTo>
                  <a:lnTo>
                    <a:pt x="1936" y="2703"/>
                  </a:lnTo>
                  <a:lnTo>
                    <a:pt x="1805" y="2699"/>
                  </a:lnTo>
                  <a:lnTo>
                    <a:pt x="1676" y="2685"/>
                  </a:lnTo>
                  <a:lnTo>
                    <a:pt x="1547" y="2664"/>
                  </a:lnTo>
                  <a:lnTo>
                    <a:pt x="1423" y="2634"/>
                  </a:lnTo>
                  <a:lnTo>
                    <a:pt x="1302" y="2596"/>
                  </a:lnTo>
                  <a:lnTo>
                    <a:pt x="1184" y="2551"/>
                  </a:lnTo>
                  <a:lnTo>
                    <a:pt x="1070" y="2497"/>
                  </a:lnTo>
                  <a:lnTo>
                    <a:pt x="961" y="2438"/>
                  </a:lnTo>
                  <a:lnTo>
                    <a:pt x="856" y="2372"/>
                  </a:lnTo>
                  <a:lnTo>
                    <a:pt x="754" y="2298"/>
                  </a:lnTo>
                  <a:lnTo>
                    <a:pt x="658" y="2219"/>
                  </a:lnTo>
                  <a:lnTo>
                    <a:pt x="568" y="2135"/>
                  </a:lnTo>
                  <a:lnTo>
                    <a:pt x="484" y="2043"/>
                  </a:lnTo>
                  <a:lnTo>
                    <a:pt x="405" y="1947"/>
                  </a:lnTo>
                  <a:lnTo>
                    <a:pt x="332" y="1847"/>
                  </a:lnTo>
                  <a:lnTo>
                    <a:pt x="265" y="1741"/>
                  </a:lnTo>
                  <a:lnTo>
                    <a:pt x="206" y="1631"/>
                  </a:lnTo>
                  <a:lnTo>
                    <a:pt x="153" y="1517"/>
                  </a:lnTo>
                  <a:lnTo>
                    <a:pt x="108" y="1400"/>
                  </a:lnTo>
                  <a:lnTo>
                    <a:pt x="69" y="1278"/>
                  </a:lnTo>
                  <a:lnTo>
                    <a:pt x="40" y="1153"/>
                  </a:lnTo>
                  <a:lnTo>
                    <a:pt x="19" y="1026"/>
                  </a:lnTo>
                  <a:lnTo>
                    <a:pt x="5" y="896"/>
                  </a:lnTo>
                  <a:lnTo>
                    <a:pt x="0" y="763"/>
                  </a:lnTo>
                  <a:lnTo>
                    <a:pt x="3" y="648"/>
                  </a:lnTo>
                  <a:lnTo>
                    <a:pt x="13" y="535"/>
                  </a:lnTo>
                  <a:lnTo>
                    <a:pt x="30" y="423"/>
                  </a:lnTo>
                  <a:lnTo>
                    <a:pt x="53" y="313"/>
                  </a:lnTo>
                  <a:lnTo>
                    <a:pt x="82" y="206"/>
                  </a:lnTo>
                  <a:lnTo>
                    <a:pt x="116" y="102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26243D6-9137-4A75-BA2F-D7EFBF4F7A3D}"/>
              </a:ext>
            </a:extLst>
          </p:cNvPr>
          <p:cNvGrpSpPr/>
          <p:nvPr/>
        </p:nvGrpSpPr>
        <p:grpSpPr>
          <a:xfrm>
            <a:off x="5744820" y="3396603"/>
            <a:ext cx="794456" cy="849736"/>
            <a:chOff x="4251238" y="2707063"/>
            <a:chExt cx="641526" cy="683571"/>
          </a:xfrm>
          <a:solidFill>
            <a:schemeClr val="bg1"/>
          </a:solidFill>
        </p:grpSpPr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3E1C4A66-341E-4EAD-9CED-39DD860BC5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1238" y="2749108"/>
              <a:ext cx="641526" cy="641526"/>
            </a:xfrm>
            <a:custGeom>
              <a:avLst/>
              <a:gdLst>
                <a:gd name="T0" fmla="*/ 526 w 1189"/>
                <a:gd name="T1" fmla="*/ 45 h 1191"/>
                <a:gd name="T2" fmla="*/ 395 w 1189"/>
                <a:gd name="T3" fmla="*/ 78 h 1191"/>
                <a:gd name="T4" fmla="*/ 279 w 1189"/>
                <a:gd name="T5" fmla="*/ 140 h 1191"/>
                <a:gd name="T6" fmla="*/ 180 w 1189"/>
                <a:gd name="T7" fmla="*/ 227 h 1191"/>
                <a:gd name="T8" fmla="*/ 106 w 1189"/>
                <a:gd name="T9" fmla="*/ 334 h 1191"/>
                <a:gd name="T10" fmla="*/ 58 w 1189"/>
                <a:gd name="T11" fmla="*/ 459 h 1191"/>
                <a:gd name="T12" fmla="*/ 41 w 1189"/>
                <a:gd name="T13" fmla="*/ 595 h 1191"/>
                <a:gd name="T14" fmla="*/ 58 w 1189"/>
                <a:gd name="T15" fmla="*/ 731 h 1191"/>
                <a:gd name="T16" fmla="*/ 106 w 1189"/>
                <a:gd name="T17" fmla="*/ 855 h 1191"/>
                <a:gd name="T18" fmla="*/ 180 w 1189"/>
                <a:gd name="T19" fmla="*/ 964 h 1191"/>
                <a:gd name="T20" fmla="*/ 279 w 1189"/>
                <a:gd name="T21" fmla="*/ 1050 h 1191"/>
                <a:gd name="T22" fmla="*/ 395 w 1189"/>
                <a:gd name="T23" fmla="*/ 1112 h 1191"/>
                <a:gd name="T24" fmla="*/ 526 w 1189"/>
                <a:gd name="T25" fmla="*/ 1146 h 1191"/>
                <a:gd name="T26" fmla="*/ 664 w 1189"/>
                <a:gd name="T27" fmla="*/ 1146 h 1191"/>
                <a:gd name="T28" fmla="*/ 795 w 1189"/>
                <a:gd name="T29" fmla="*/ 1112 h 1191"/>
                <a:gd name="T30" fmla="*/ 910 w 1189"/>
                <a:gd name="T31" fmla="*/ 1050 h 1191"/>
                <a:gd name="T32" fmla="*/ 1009 w 1189"/>
                <a:gd name="T33" fmla="*/ 964 h 1191"/>
                <a:gd name="T34" fmla="*/ 1084 w 1189"/>
                <a:gd name="T35" fmla="*/ 855 h 1191"/>
                <a:gd name="T36" fmla="*/ 1131 w 1189"/>
                <a:gd name="T37" fmla="*/ 731 h 1191"/>
                <a:gd name="T38" fmla="*/ 1148 w 1189"/>
                <a:gd name="T39" fmla="*/ 595 h 1191"/>
                <a:gd name="T40" fmla="*/ 1131 w 1189"/>
                <a:gd name="T41" fmla="*/ 459 h 1191"/>
                <a:gd name="T42" fmla="*/ 1084 w 1189"/>
                <a:gd name="T43" fmla="*/ 334 h 1191"/>
                <a:gd name="T44" fmla="*/ 1009 w 1189"/>
                <a:gd name="T45" fmla="*/ 227 h 1191"/>
                <a:gd name="T46" fmla="*/ 910 w 1189"/>
                <a:gd name="T47" fmla="*/ 140 h 1191"/>
                <a:gd name="T48" fmla="*/ 795 w 1189"/>
                <a:gd name="T49" fmla="*/ 78 h 1191"/>
                <a:gd name="T50" fmla="*/ 664 w 1189"/>
                <a:gd name="T51" fmla="*/ 45 h 1191"/>
                <a:gd name="T52" fmla="*/ 593 w 1189"/>
                <a:gd name="T53" fmla="*/ 0 h 1191"/>
                <a:gd name="T54" fmla="*/ 731 w 1189"/>
                <a:gd name="T55" fmla="*/ 16 h 1191"/>
                <a:gd name="T56" fmla="*/ 857 w 1189"/>
                <a:gd name="T57" fmla="*/ 61 h 1191"/>
                <a:gd name="T58" fmla="*/ 967 w 1189"/>
                <a:gd name="T59" fmla="*/ 130 h 1191"/>
                <a:gd name="T60" fmla="*/ 1058 w 1189"/>
                <a:gd name="T61" fmla="*/ 223 h 1191"/>
                <a:gd name="T62" fmla="*/ 1129 w 1189"/>
                <a:gd name="T63" fmla="*/ 333 h 1191"/>
                <a:gd name="T64" fmla="*/ 1174 w 1189"/>
                <a:gd name="T65" fmla="*/ 459 h 1191"/>
                <a:gd name="T66" fmla="*/ 1189 w 1189"/>
                <a:gd name="T67" fmla="*/ 595 h 1191"/>
                <a:gd name="T68" fmla="*/ 1174 w 1189"/>
                <a:gd name="T69" fmla="*/ 731 h 1191"/>
                <a:gd name="T70" fmla="*/ 1129 w 1189"/>
                <a:gd name="T71" fmla="*/ 856 h 1191"/>
                <a:gd name="T72" fmla="*/ 1058 w 1189"/>
                <a:gd name="T73" fmla="*/ 968 h 1191"/>
                <a:gd name="T74" fmla="*/ 967 w 1189"/>
                <a:gd name="T75" fmla="*/ 1060 h 1191"/>
                <a:gd name="T76" fmla="*/ 857 w 1189"/>
                <a:gd name="T77" fmla="*/ 1130 h 1191"/>
                <a:gd name="T78" fmla="*/ 731 w 1189"/>
                <a:gd name="T79" fmla="*/ 1175 h 1191"/>
                <a:gd name="T80" fmla="*/ 593 w 1189"/>
                <a:gd name="T81" fmla="*/ 1191 h 1191"/>
                <a:gd name="T82" fmla="*/ 458 w 1189"/>
                <a:gd name="T83" fmla="*/ 1175 h 1191"/>
                <a:gd name="T84" fmla="*/ 333 w 1189"/>
                <a:gd name="T85" fmla="*/ 1130 h 1191"/>
                <a:gd name="T86" fmla="*/ 223 w 1189"/>
                <a:gd name="T87" fmla="*/ 1060 h 1191"/>
                <a:gd name="T88" fmla="*/ 131 w 1189"/>
                <a:gd name="T89" fmla="*/ 968 h 1191"/>
                <a:gd name="T90" fmla="*/ 61 w 1189"/>
                <a:gd name="T91" fmla="*/ 856 h 1191"/>
                <a:gd name="T92" fmla="*/ 16 w 1189"/>
                <a:gd name="T93" fmla="*/ 731 h 1191"/>
                <a:gd name="T94" fmla="*/ 0 w 1189"/>
                <a:gd name="T95" fmla="*/ 595 h 1191"/>
                <a:gd name="T96" fmla="*/ 16 w 1189"/>
                <a:gd name="T97" fmla="*/ 459 h 1191"/>
                <a:gd name="T98" fmla="*/ 61 w 1189"/>
                <a:gd name="T99" fmla="*/ 333 h 1191"/>
                <a:gd name="T100" fmla="*/ 131 w 1189"/>
                <a:gd name="T101" fmla="*/ 223 h 1191"/>
                <a:gd name="T102" fmla="*/ 223 w 1189"/>
                <a:gd name="T103" fmla="*/ 130 h 1191"/>
                <a:gd name="T104" fmla="*/ 333 w 1189"/>
                <a:gd name="T105" fmla="*/ 61 h 1191"/>
                <a:gd name="T106" fmla="*/ 458 w 1189"/>
                <a:gd name="T107" fmla="*/ 16 h 1191"/>
                <a:gd name="T108" fmla="*/ 593 w 1189"/>
                <a:gd name="T10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89" h="1191">
                  <a:moveTo>
                    <a:pt x="593" y="41"/>
                  </a:moveTo>
                  <a:lnTo>
                    <a:pt x="526" y="45"/>
                  </a:lnTo>
                  <a:lnTo>
                    <a:pt x="458" y="58"/>
                  </a:lnTo>
                  <a:lnTo>
                    <a:pt x="395" y="78"/>
                  </a:lnTo>
                  <a:lnTo>
                    <a:pt x="334" y="106"/>
                  </a:lnTo>
                  <a:lnTo>
                    <a:pt x="279" y="140"/>
                  </a:lnTo>
                  <a:lnTo>
                    <a:pt x="227" y="181"/>
                  </a:lnTo>
                  <a:lnTo>
                    <a:pt x="180" y="227"/>
                  </a:lnTo>
                  <a:lnTo>
                    <a:pt x="140" y="278"/>
                  </a:lnTo>
                  <a:lnTo>
                    <a:pt x="106" y="334"/>
                  </a:lnTo>
                  <a:lnTo>
                    <a:pt x="78" y="395"/>
                  </a:lnTo>
                  <a:lnTo>
                    <a:pt x="58" y="459"/>
                  </a:lnTo>
                  <a:lnTo>
                    <a:pt x="45" y="525"/>
                  </a:lnTo>
                  <a:lnTo>
                    <a:pt x="41" y="595"/>
                  </a:lnTo>
                  <a:lnTo>
                    <a:pt x="45" y="665"/>
                  </a:lnTo>
                  <a:lnTo>
                    <a:pt x="58" y="731"/>
                  </a:lnTo>
                  <a:lnTo>
                    <a:pt x="78" y="796"/>
                  </a:lnTo>
                  <a:lnTo>
                    <a:pt x="106" y="855"/>
                  </a:lnTo>
                  <a:lnTo>
                    <a:pt x="140" y="911"/>
                  </a:lnTo>
                  <a:lnTo>
                    <a:pt x="180" y="964"/>
                  </a:lnTo>
                  <a:lnTo>
                    <a:pt x="227" y="1009"/>
                  </a:lnTo>
                  <a:lnTo>
                    <a:pt x="279" y="1050"/>
                  </a:lnTo>
                  <a:lnTo>
                    <a:pt x="334" y="1085"/>
                  </a:lnTo>
                  <a:lnTo>
                    <a:pt x="395" y="1112"/>
                  </a:lnTo>
                  <a:lnTo>
                    <a:pt x="458" y="1133"/>
                  </a:lnTo>
                  <a:lnTo>
                    <a:pt x="526" y="1146"/>
                  </a:lnTo>
                  <a:lnTo>
                    <a:pt x="593" y="1150"/>
                  </a:lnTo>
                  <a:lnTo>
                    <a:pt x="664" y="1146"/>
                  </a:lnTo>
                  <a:lnTo>
                    <a:pt x="731" y="1133"/>
                  </a:lnTo>
                  <a:lnTo>
                    <a:pt x="795" y="1112"/>
                  </a:lnTo>
                  <a:lnTo>
                    <a:pt x="855" y="1085"/>
                  </a:lnTo>
                  <a:lnTo>
                    <a:pt x="910" y="1050"/>
                  </a:lnTo>
                  <a:lnTo>
                    <a:pt x="962" y="1009"/>
                  </a:lnTo>
                  <a:lnTo>
                    <a:pt x="1009" y="964"/>
                  </a:lnTo>
                  <a:lnTo>
                    <a:pt x="1050" y="911"/>
                  </a:lnTo>
                  <a:lnTo>
                    <a:pt x="1084" y="855"/>
                  </a:lnTo>
                  <a:lnTo>
                    <a:pt x="1112" y="796"/>
                  </a:lnTo>
                  <a:lnTo>
                    <a:pt x="1131" y="731"/>
                  </a:lnTo>
                  <a:lnTo>
                    <a:pt x="1144" y="665"/>
                  </a:lnTo>
                  <a:lnTo>
                    <a:pt x="1148" y="595"/>
                  </a:lnTo>
                  <a:lnTo>
                    <a:pt x="1144" y="525"/>
                  </a:lnTo>
                  <a:lnTo>
                    <a:pt x="1131" y="459"/>
                  </a:lnTo>
                  <a:lnTo>
                    <a:pt x="1112" y="395"/>
                  </a:lnTo>
                  <a:lnTo>
                    <a:pt x="1084" y="334"/>
                  </a:lnTo>
                  <a:lnTo>
                    <a:pt x="1050" y="278"/>
                  </a:lnTo>
                  <a:lnTo>
                    <a:pt x="1009" y="227"/>
                  </a:lnTo>
                  <a:lnTo>
                    <a:pt x="962" y="181"/>
                  </a:lnTo>
                  <a:lnTo>
                    <a:pt x="910" y="140"/>
                  </a:lnTo>
                  <a:lnTo>
                    <a:pt x="855" y="106"/>
                  </a:lnTo>
                  <a:lnTo>
                    <a:pt x="795" y="78"/>
                  </a:lnTo>
                  <a:lnTo>
                    <a:pt x="731" y="58"/>
                  </a:lnTo>
                  <a:lnTo>
                    <a:pt x="664" y="45"/>
                  </a:lnTo>
                  <a:lnTo>
                    <a:pt x="593" y="41"/>
                  </a:lnTo>
                  <a:close/>
                  <a:moveTo>
                    <a:pt x="593" y="0"/>
                  </a:moveTo>
                  <a:lnTo>
                    <a:pt x="664" y="3"/>
                  </a:lnTo>
                  <a:lnTo>
                    <a:pt x="731" y="16"/>
                  </a:lnTo>
                  <a:lnTo>
                    <a:pt x="795" y="34"/>
                  </a:lnTo>
                  <a:lnTo>
                    <a:pt x="857" y="61"/>
                  </a:lnTo>
                  <a:lnTo>
                    <a:pt x="913" y="92"/>
                  </a:lnTo>
                  <a:lnTo>
                    <a:pt x="967" y="130"/>
                  </a:lnTo>
                  <a:lnTo>
                    <a:pt x="1015" y="174"/>
                  </a:lnTo>
                  <a:lnTo>
                    <a:pt x="1058" y="223"/>
                  </a:lnTo>
                  <a:lnTo>
                    <a:pt x="1096" y="277"/>
                  </a:lnTo>
                  <a:lnTo>
                    <a:pt x="1129" y="333"/>
                  </a:lnTo>
                  <a:lnTo>
                    <a:pt x="1155" y="394"/>
                  </a:lnTo>
                  <a:lnTo>
                    <a:pt x="1174" y="459"/>
                  </a:lnTo>
                  <a:lnTo>
                    <a:pt x="1185" y="526"/>
                  </a:lnTo>
                  <a:lnTo>
                    <a:pt x="1189" y="595"/>
                  </a:lnTo>
                  <a:lnTo>
                    <a:pt x="1185" y="665"/>
                  </a:lnTo>
                  <a:lnTo>
                    <a:pt x="1174" y="731"/>
                  </a:lnTo>
                  <a:lnTo>
                    <a:pt x="1155" y="796"/>
                  </a:lnTo>
                  <a:lnTo>
                    <a:pt x="1129" y="856"/>
                  </a:lnTo>
                  <a:lnTo>
                    <a:pt x="1096" y="914"/>
                  </a:lnTo>
                  <a:lnTo>
                    <a:pt x="1058" y="968"/>
                  </a:lnTo>
                  <a:lnTo>
                    <a:pt x="1015" y="1016"/>
                  </a:lnTo>
                  <a:lnTo>
                    <a:pt x="967" y="1060"/>
                  </a:lnTo>
                  <a:lnTo>
                    <a:pt x="913" y="1098"/>
                  </a:lnTo>
                  <a:lnTo>
                    <a:pt x="857" y="1130"/>
                  </a:lnTo>
                  <a:lnTo>
                    <a:pt x="795" y="1155"/>
                  </a:lnTo>
                  <a:lnTo>
                    <a:pt x="731" y="1175"/>
                  </a:lnTo>
                  <a:lnTo>
                    <a:pt x="664" y="1186"/>
                  </a:lnTo>
                  <a:lnTo>
                    <a:pt x="593" y="1191"/>
                  </a:lnTo>
                  <a:lnTo>
                    <a:pt x="526" y="1186"/>
                  </a:lnTo>
                  <a:lnTo>
                    <a:pt x="458" y="1175"/>
                  </a:lnTo>
                  <a:lnTo>
                    <a:pt x="395" y="1155"/>
                  </a:lnTo>
                  <a:lnTo>
                    <a:pt x="333" y="1130"/>
                  </a:lnTo>
                  <a:lnTo>
                    <a:pt x="276" y="1098"/>
                  </a:lnTo>
                  <a:lnTo>
                    <a:pt x="223" y="1060"/>
                  </a:lnTo>
                  <a:lnTo>
                    <a:pt x="175" y="1016"/>
                  </a:lnTo>
                  <a:lnTo>
                    <a:pt x="131" y="968"/>
                  </a:lnTo>
                  <a:lnTo>
                    <a:pt x="93" y="914"/>
                  </a:lnTo>
                  <a:lnTo>
                    <a:pt x="61" y="856"/>
                  </a:lnTo>
                  <a:lnTo>
                    <a:pt x="34" y="796"/>
                  </a:lnTo>
                  <a:lnTo>
                    <a:pt x="16" y="731"/>
                  </a:lnTo>
                  <a:lnTo>
                    <a:pt x="4" y="665"/>
                  </a:lnTo>
                  <a:lnTo>
                    <a:pt x="0" y="595"/>
                  </a:lnTo>
                  <a:lnTo>
                    <a:pt x="4" y="526"/>
                  </a:lnTo>
                  <a:lnTo>
                    <a:pt x="16" y="459"/>
                  </a:lnTo>
                  <a:lnTo>
                    <a:pt x="34" y="394"/>
                  </a:lnTo>
                  <a:lnTo>
                    <a:pt x="61" y="333"/>
                  </a:lnTo>
                  <a:lnTo>
                    <a:pt x="93" y="277"/>
                  </a:lnTo>
                  <a:lnTo>
                    <a:pt x="131" y="223"/>
                  </a:lnTo>
                  <a:lnTo>
                    <a:pt x="175" y="174"/>
                  </a:lnTo>
                  <a:lnTo>
                    <a:pt x="223" y="130"/>
                  </a:lnTo>
                  <a:lnTo>
                    <a:pt x="276" y="92"/>
                  </a:lnTo>
                  <a:lnTo>
                    <a:pt x="333" y="61"/>
                  </a:lnTo>
                  <a:lnTo>
                    <a:pt x="395" y="34"/>
                  </a:lnTo>
                  <a:lnTo>
                    <a:pt x="458" y="16"/>
                  </a:lnTo>
                  <a:lnTo>
                    <a:pt x="526" y="3"/>
                  </a:lnTo>
                  <a:lnTo>
                    <a:pt x="5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AFCD95F6-19F1-47EB-9934-8DF6A2FD9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3881" y="2707063"/>
              <a:ext cx="596242" cy="159573"/>
            </a:xfrm>
            <a:custGeom>
              <a:avLst/>
              <a:gdLst>
                <a:gd name="T0" fmla="*/ 552 w 1107"/>
                <a:gd name="T1" fmla="*/ 0 h 295"/>
                <a:gd name="T2" fmla="*/ 630 w 1107"/>
                <a:gd name="T3" fmla="*/ 4 h 295"/>
                <a:gd name="T4" fmla="*/ 703 w 1107"/>
                <a:gd name="T5" fmla="*/ 17 h 295"/>
                <a:gd name="T6" fmla="*/ 773 w 1107"/>
                <a:gd name="T7" fmla="*/ 37 h 295"/>
                <a:gd name="T8" fmla="*/ 840 w 1107"/>
                <a:gd name="T9" fmla="*/ 65 h 295"/>
                <a:gd name="T10" fmla="*/ 903 w 1107"/>
                <a:gd name="T11" fmla="*/ 99 h 295"/>
                <a:gd name="T12" fmla="*/ 962 w 1107"/>
                <a:gd name="T13" fmla="*/ 140 h 295"/>
                <a:gd name="T14" fmla="*/ 1016 w 1107"/>
                <a:gd name="T15" fmla="*/ 186 h 295"/>
                <a:gd name="T16" fmla="*/ 1065 w 1107"/>
                <a:gd name="T17" fmla="*/ 238 h 295"/>
                <a:gd name="T18" fmla="*/ 1107 w 1107"/>
                <a:gd name="T19" fmla="*/ 295 h 295"/>
                <a:gd name="T20" fmla="*/ 850 w 1107"/>
                <a:gd name="T21" fmla="*/ 295 h 295"/>
                <a:gd name="T22" fmla="*/ 807 w 1107"/>
                <a:gd name="T23" fmla="*/ 265 h 295"/>
                <a:gd name="T24" fmla="*/ 761 w 1107"/>
                <a:gd name="T25" fmla="*/ 240 h 295"/>
                <a:gd name="T26" fmla="*/ 713 w 1107"/>
                <a:gd name="T27" fmla="*/ 219 h 295"/>
                <a:gd name="T28" fmla="*/ 662 w 1107"/>
                <a:gd name="T29" fmla="*/ 205 h 295"/>
                <a:gd name="T30" fmla="*/ 609 w 1107"/>
                <a:gd name="T31" fmla="*/ 195 h 295"/>
                <a:gd name="T32" fmla="*/ 552 w 1107"/>
                <a:gd name="T33" fmla="*/ 192 h 295"/>
                <a:gd name="T34" fmla="*/ 499 w 1107"/>
                <a:gd name="T35" fmla="*/ 195 h 295"/>
                <a:gd name="T36" fmla="*/ 445 w 1107"/>
                <a:gd name="T37" fmla="*/ 205 h 295"/>
                <a:gd name="T38" fmla="*/ 394 w 1107"/>
                <a:gd name="T39" fmla="*/ 219 h 295"/>
                <a:gd name="T40" fmla="*/ 347 w 1107"/>
                <a:gd name="T41" fmla="*/ 240 h 295"/>
                <a:gd name="T42" fmla="*/ 300 w 1107"/>
                <a:gd name="T43" fmla="*/ 265 h 295"/>
                <a:gd name="T44" fmla="*/ 258 w 1107"/>
                <a:gd name="T45" fmla="*/ 295 h 295"/>
                <a:gd name="T46" fmla="*/ 0 w 1107"/>
                <a:gd name="T47" fmla="*/ 295 h 295"/>
                <a:gd name="T48" fmla="*/ 42 w 1107"/>
                <a:gd name="T49" fmla="*/ 238 h 295"/>
                <a:gd name="T50" fmla="*/ 92 w 1107"/>
                <a:gd name="T51" fmla="*/ 186 h 295"/>
                <a:gd name="T52" fmla="*/ 145 w 1107"/>
                <a:gd name="T53" fmla="*/ 140 h 295"/>
                <a:gd name="T54" fmla="*/ 204 w 1107"/>
                <a:gd name="T55" fmla="*/ 99 h 295"/>
                <a:gd name="T56" fmla="*/ 268 w 1107"/>
                <a:gd name="T57" fmla="*/ 65 h 295"/>
                <a:gd name="T58" fmla="*/ 334 w 1107"/>
                <a:gd name="T59" fmla="*/ 37 h 295"/>
                <a:gd name="T60" fmla="*/ 404 w 1107"/>
                <a:gd name="T61" fmla="*/ 17 h 295"/>
                <a:gd name="T62" fmla="*/ 478 w 1107"/>
                <a:gd name="T63" fmla="*/ 4 h 295"/>
                <a:gd name="T64" fmla="*/ 552 w 1107"/>
                <a:gd name="T6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7" h="295">
                  <a:moveTo>
                    <a:pt x="552" y="0"/>
                  </a:moveTo>
                  <a:lnTo>
                    <a:pt x="630" y="4"/>
                  </a:lnTo>
                  <a:lnTo>
                    <a:pt x="703" y="17"/>
                  </a:lnTo>
                  <a:lnTo>
                    <a:pt x="773" y="37"/>
                  </a:lnTo>
                  <a:lnTo>
                    <a:pt x="840" y="65"/>
                  </a:lnTo>
                  <a:lnTo>
                    <a:pt x="903" y="99"/>
                  </a:lnTo>
                  <a:lnTo>
                    <a:pt x="962" y="140"/>
                  </a:lnTo>
                  <a:lnTo>
                    <a:pt x="1016" y="186"/>
                  </a:lnTo>
                  <a:lnTo>
                    <a:pt x="1065" y="238"/>
                  </a:lnTo>
                  <a:lnTo>
                    <a:pt x="1107" y="295"/>
                  </a:lnTo>
                  <a:lnTo>
                    <a:pt x="850" y="295"/>
                  </a:lnTo>
                  <a:lnTo>
                    <a:pt x="807" y="265"/>
                  </a:lnTo>
                  <a:lnTo>
                    <a:pt x="761" y="240"/>
                  </a:lnTo>
                  <a:lnTo>
                    <a:pt x="713" y="219"/>
                  </a:lnTo>
                  <a:lnTo>
                    <a:pt x="662" y="205"/>
                  </a:lnTo>
                  <a:lnTo>
                    <a:pt x="609" y="195"/>
                  </a:lnTo>
                  <a:lnTo>
                    <a:pt x="552" y="192"/>
                  </a:lnTo>
                  <a:lnTo>
                    <a:pt x="499" y="195"/>
                  </a:lnTo>
                  <a:lnTo>
                    <a:pt x="445" y="205"/>
                  </a:lnTo>
                  <a:lnTo>
                    <a:pt x="394" y="219"/>
                  </a:lnTo>
                  <a:lnTo>
                    <a:pt x="347" y="240"/>
                  </a:lnTo>
                  <a:lnTo>
                    <a:pt x="300" y="265"/>
                  </a:lnTo>
                  <a:lnTo>
                    <a:pt x="258" y="295"/>
                  </a:lnTo>
                  <a:lnTo>
                    <a:pt x="0" y="295"/>
                  </a:lnTo>
                  <a:lnTo>
                    <a:pt x="42" y="238"/>
                  </a:lnTo>
                  <a:lnTo>
                    <a:pt x="92" y="186"/>
                  </a:lnTo>
                  <a:lnTo>
                    <a:pt x="145" y="140"/>
                  </a:lnTo>
                  <a:lnTo>
                    <a:pt x="204" y="99"/>
                  </a:lnTo>
                  <a:lnTo>
                    <a:pt x="268" y="65"/>
                  </a:lnTo>
                  <a:lnTo>
                    <a:pt x="334" y="37"/>
                  </a:lnTo>
                  <a:lnTo>
                    <a:pt x="404" y="17"/>
                  </a:lnTo>
                  <a:lnTo>
                    <a:pt x="478" y="4"/>
                  </a:lnTo>
                  <a:lnTo>
                    <a:pt x="5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5A45B9F-E740-4B34-A437-8ECA5A7FF52F}"/>
              </a:ext>
            </a:extLst>
          </p:cNvPr>
          <p:cNvSpPr txBox="1"/>
          <p:nvPr/>
        </p:nvSpPr>
        <p:spPr>
          <a:xfrm>
            <a:off x="1304741" y="2086994"/>
            <a:ext cx="493743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#9Slide03 BoosterNextFYBlack" panose="02000A03000000020004" pitchFamily="2" charset="77"/>
              </a:defRPr>
            </a:lvl1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F5AA5-BAA7-4897-B395-C99E456AE189}"/>
              </a:ext>
            </a:extLst>
          </p:cNvPr>
          <p:cNvSpPr/>
          <p:nvPr/>
        </p:nvSpPr>
        <p:spPr>
          <a:xfrm>
            <a:off x="3777343" y="177281"/>
            <a:ext cx="4637314" cy="643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DO CHỌN ĐỀ TÀI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E860F-33AD-428B-85AC-5DD8EC5A4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788" y="1825625"/>
            <a:ext cx="5368212" cy="4351338"/>
          </a:xfrm>
        </p:spPr>
        <p:txBody>
          <a:bodyPr>
            <a:norm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deep learning. Xu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D4366-9694-44FA-9F40-9D214C1DF1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739" y="1825625"/>
            <a:ext cx="4867317" cy="3391698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B90E8DC-B130-4A60-91BE-37629F4417AB}"/>
              </a:ext>
            </a:extLst>
          </p:cNvPr>
          <p:cNvSpPr txBox="1">
            <a:spLocks/>
          </p:cNvSpPr>
          <p:nvPr/>
        </p:nvSpPr>
        <p:spPr>
          <a:xfrm>
            <a:off x="7040799" y="5403935"/>
            <a:ext cx="3519195" cy="46662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480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F5AA5-BAA7-4897-B395-C99E456AE189}"/>
              </a:ext>
            </a:extLst>
          </p:cNvPr>
          <p:cNvSpPr/>
          <p:nvPr/>
        </p:nvSpPr>
        <p:spPr>
          <a:xfrm>
            <a:off x="3777343" y="177281"/>
            <a:ext cx="4637314" cy="643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MỤC TIÊU ĐỀ TÀI</a:t>
            </a:r>
          </a:p>
        </p:txBody>
      </p:sp>
      <p:grpSp>
        <p:nvGrpSpPr>
          <p:cNvPr id="4" name="Google Shape;274;p3">
            <a:extLst>
              <a:ext uri="{FF2B5EF4-FFF2-40B4-BE49-F238E27FC236}">
                <a16:creationId xmlns:a16="http://schemas.microsoft.com/office/drawing/2014/main" id="{8F92F1E3-56E1-44CC-B9EB-5347E9AC53BE}"/>
              </a:ext>
            </a:extLst>
          </p:cNvPr>
          <p:cNvGrpSpPr/>
          <p:nvPr/>
        </p:nvGrpSpPr>
        <p:grpSpPr>
          <a:xfrm>
            <a:off x="1404393" y="2535050"/>
            <a:ext cx="9383213" cy="989043"/>
            <a:chOff x="642754" y="1871705"/>
            <a:chExt cx="4981462" cy="989042"/>
          </a:xfrm>
        </p:grpSpPr>
        <p:grpSp>
          <p:nvGrpSpPr>
            <p:cNvPr id="5" name="Google Shape;275;p3">
              <a:extLst>
                <a:ext uri="{FF2B5EF4-FFF2-40B4-BE49-F238E27FC236}">
                  <a16:creationId xmlns:a16="http://schemas.microsoft.com/office/drawing/2014/main" id="{C2443945-7E85-4E80-88DF-42068A49E350}"/>
                </a:ext>
              </a:extLst>
            </p:cNvPr>
            <p:cNvGrpSpPr/>
            <p:nvPr/>
          </p:nvGrpSpPr>
          <p:grpSpPr>
            <a:xfrm>
              <a:off x="642754" y="1871705"/>
              <a:ext cx="4981462" cy="989042"/>
              <a:chOff x="508001" y="1871705"/>
              <a:chExt cx="4981462" cy="989042"/>
            </a:xfrm>
          </p:grpSpPr>
          <p:sp>
            <p:nvSpPr>
              <p:cNvPr id="12" name="Google Shape;276;p3">
                <a:extLst>
                  <a:ext uri="{FF2B5EF4-FFF2-40B4-BE49-F238E27FC236}">
                    <a16:creationId xmlns:a16="http://schemas.microsoft.com/office/drawing/2014/main" id="{26CB0A63-3DA2-46C2-8481-B2580B9AFE83}"/>
                  </a:ext>
                </a:extLst>
              </p:cNvPr>
              <p:cNvSpPr/>
              <p:nvPr/>
            </p:nvSpPr>
            <p:spPr>
              <a:xfrm>
                <a:off x="508001" y="1871706"/>
                <a:ext cx="4850013" cy="989041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459" extrusionOk="0">
                    <a:moveTo>
                      <a:pt x="31" y="0"/>
                    </a:moveTo>
                    <a:cubicBezTo>
                      <a:pt x="14" y="0"/>
                      <a:pt x="0" y="14"/>
                      <a:pt x="0" y="31"/>
                    </a:cubicBezTo>
                    <a:cubicBezTo>
                      <a:pt x="0" y="428"/>
                      <a:pt x="0" y="428"/>
                      <a:pt x="0" y="428"/>
                    </a:cubicBezTo>
                    <a:cubicBezTo>
                      <a:pt x="0" y="445"/>
                      <a:pt x="14" y="459"/>
                      <a:pt x="31" y="459"/>
                    </a:cubicBezTo>
                    <a:cubicBezTo>
                      <a:pt x="2262" y="459"/>
                      <a:pt x="2262" y="459"/>
                      <a:pt x="2262" y="459"/>
                    </a:cubicBezTo>
                    <a:cubicBezTo>
                      <a:pt x="2262" y="0"/>
                      <a:pt x="2262" y="0"/>
                      <a:pt x="2262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277;p3">
                <a:extLst>
                  <a:ext uri="{FF2B5EF4-FFF2-40B4-BE49-F238E27FC236}">
                    <a16:creationId xmlns:a16="http://schemas.microsoft.com/office/drawing/2014/main" id="{69BDF84A-CFA4-4435-82E2-F38F3C804E81}"/>
                  </a:ext>
                </a:extLst>
              </p:cNvPr>
              <p:cNvSpPr/>
              <p:nvPr/>
            </p:nvSpPr>
            <p:spPr>
              <a:xfrm>
                <a:off x="5358014" y="1871705"/>
                <a:ext cx="131449" cy="989041"/>
              </a:xfrm>
              <a:custGeom>
                <a:avLst/>
                <a:gdLst/>
                <a:ahLst/>
                <a:cxnLst/>
                <a:rect l="l" t="t" r="r" b="b"/>
                <a:pathLst>
                  <a:path w="61" h="459" extrusionOk="0">
                    <a:moveTo>
                      <a:pt x="3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59"/>
                      <a:pt x="0" y="459"/>
                      <a:pt x="0" y="459"/>
                    </a:cubicBezTo>
                    <a:cubicBezTo>
                      <a:pt x="30" y="459"/>
                      <a:pt x="30" y="459"/>
                      <a:pt x="30" y="459"/>
                    </a:cubicBezTo>
                    <a:cubicBezTo>
                      <a:pt x="47" y="459"/>
                      <a:pt x="61" y="445"/>
                      <a:pt x="61" y="428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1" y="14"/>
                      <a:pt x="47" y="0"/>
                      <a:pt x="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" name="Google Shape;279;p3">
              <a:extLst>
                <a:ext uri="{FF2B5EF4-FFF2-40B4-BE49-F238E27FC236}">
                  <a16:creationId xmlns:a16="http://schemas.microsoft.com/office/drawing/2014/main" id="{4A3C1893-72AB-403B-BF20-3140944D4462}"/>
                </a:ext>
              </a:extLst>
            </p:cNvPr>
            <p:cNvSpPr/>
            <p:nvPr/>
          </p:nvSpPr>
          <p:spPr>
            <a:xfrm>
              <a:off x="738347" y="1871705"/>
              <a:ext cx="355748" cy="905639"/>
            </a:xfrm>
            <a:custGeom>
              <a:avLst/>
              <a:gdLst/>
              <a:ahLst/>
              <a:cxnLst/>
              <a:rect l="l" t="t" r="r" b="b"/>
              <a:pathLst>
                <a:path w="384" h="420" extrusionOk="0">
                  <a:moveTo>
                    <a:pt x="351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33" y="14"/>
                    <a:pt x="33" y="33"/>
                  </a:cubicBezTo>
                  <a:cubicBezTo>
                    <a:pt x="33" y="400"/>
                    <a:pt x="33" y="400"/>
                    <a:pt x="33" y="400"/>
                  </a:cubicBezTo>
                  <a:cubicBezTo>
                    <a:pt x="33" y="411"/>
                    <a:pt x="42" y="420"/>
                    <a:pt x="53" y="420"/>
                  </a:cubicBezTo>
                  <a:cubicBezTo>
                    <a:pt x="364" y="420"/>
                    <a:pt x="364" y="420"/>
                    <a:pt x="364" y="420"/>
                  </a:cubicBezTo>
                  <a:cubicBezTo>
                    <a:pt x="375" y="420"/>
                    <a:pt x="384" y="411"/>
                    <a:pt x="384" y="400"/>
                  </a:cubicBezTo>
                  <a:cubicBezTo>
                    <a:pt x="384" y="33"/>
                    <a:pt x="384" y="33"/>
                    <a:pt x="384" y="33"/>
                  </a:cubicBezTo>
                  <a:cubicBezTo>
                    <a:pt x="384" y="14"/>
                    <a:pt x="369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81;p3">
              <a:extLst>
                <a:ext uri="{FF2B5EF4-FFF2-40B4-BE49-F238E27FC236}">
                  <a16:creationId xmlns:a16="http://schemas.microsoft.com/office/drawing/2014/main" id="{E8DB7332-A8FB-4EDB-A234-820D100662CB}"/>
                </a:ext>
              </a:extLst>
            </p:cNvPr>
            <p:cNvSpPr/>
            <p:nvPr/>
          </p:nvSpPr>
          <p:spPr>
            <a:xfrm>
              <a:off x="1272669" y="1979408"/>
              <a:ext cx="45719" cy="835024"/>
            </a:xfrm>
            <a:custGeom>
              <a:avLst/>
              <a:gdLst/>
              <a:ahLst/>
              <a:cxnLst/>
              <a:rect l="l" t="t" r="r" b="b"/>
              <a:pathLst>
                <a:path w="22" h="268" extrusionOk="0">
                  <a:moveTo>
                    <a:pt x="22" y="0"/>
                  </a:moveTo>
                  <a:lnTo>
                    <a:pt x="22" y="268"/>
                  </a:lnTo>
                  <a:lnTo>
                    <a:pt x="0" y="268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82;p3">
              <a:extLst>
                <a:ext uri="{FF2B5EF4-FFF2-40B4-BE49-F238E27FC236}">
                  <a16:creationId xmlns:a16="http://schemas.microsoft.com/office/drawing/2014/main" id="{EF1F8C7D-5E2F-4C1E-AB19-0A3127782F24}"/>
                </a:ext>
              </a:extLst>
            </p:cNvPr>
            <p:cNvSpPr txBox="1"/>
            <p:nvPr/>
          </p:nvSpPr>
          <p:spPr>
            <a:xfrm>
              <a:off x="1413980" y="2062579"/>
              <a:ext cx="3986389" cy="643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228600"/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Thiết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kế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phần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cứng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  <p:grpSp>
        <p:nvGrpSpPr>
          <p:cNvPr id="14" name="Google Shape;274;p3">
            <a:extLst>
              <a:ext uri="{FF2B5EF4-FFF2-40B4-BE49-F238E27FC236}">
                <a16:creationId xmlns:a16="http://schemas.microsoft.com/office/drawing/2014/main" id="{CB3C75BD-E6F6-4D3C-8FF2-3CDBA03C6908}"/>
              </a:ext>
            </a:extLst>
          </p:cNvPr>
          <p:cNvGrpSpPr/>
          <p:nvPr/>
        </p:nvGrpSpPr>
        <p:grpSpPr>
          <a:xfrm>
            <a:off x="1404393" y="1397290"/>
            <a:ext cx="9383213" cy="989043"/>
            <a:chOff x="642754" y="1871705"/>
            <a:chExt cx="4981462" cy="989042"/>
          </a:xfrm>
        </p:grpSpPr>
        <p:grpSp>
          <p:nvGrpSpPr>
            <p:cNvPr id="15" name="Google Shape;275;p3">
              <a:extLst>
                <a:ext uri="{FF2B5EF4-FFF2-40B4-BE49-F238E27FC236}">
                  <a16:creationId xmlns:a16="http://schemas.microsoft.com/office/drawing/2014/main" id="{3B341DC5-D2D9-4B45-9A35-350ADE851348}"/>
                </a:ext>
              </a:extLst>
            </p:cNvPr>
            <p:cNvGrpSpPr/>
            <p:nvPr/>
          </p:nvGrpSpPr>
          <p:grpSpPr>
            <a:xfrm>
              <a:off x="642754" y="1871705"/>
              <a:ext cx="4981462" cy="989042"/>
              <a:chOff x="508001" y="1871705"/>
              <a:chExt cx="4981462" cy="989042"/>
            </a:xfrm>
          </p:grpSpPr>
          <p:sp>
            <p:nvSpPr>
              <p:cNvPr id="21" name="Google Shape;276;p3">
                <a:extLst>
                  <a:ext uri="{FF2B5EF4-FFF2-40B4-BE49-F238E27FC236}">
                    <a16:creationId xmlns:a16="http://schemas.microsoft.com/office/drawing/2014/main" id="{E82F0F6C-10D8-41DA-9DF2-576B87476920}"/>
                  </a:ext>
                </a:extLst>
              </p:cNvPr>
              <p:cNvSpPr/>
              <p:nvPr/>
            </p:nvSpPr>
            <p:spPr>
              <a:xfrm>
                <a:off x="508001" y="1871706"/>
                <a:ext cx="4850013" cy="989041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459" extrusionOk="0">
                    <a:moveTo>
                      <a:pt x="31" y="0"/>
                    </a:moveTo>
                    <a:cubicBezTo>
                      <a:pt x="14" y="0"/>
                      <a:pt x="0" y="14"/>
                      <a:pt x="0" y="31"/>
                    </a:cubicBezTo>
                    <a:cubicBezTo>
                      <a:pt x="0" y="428"/>
                      <a:pt x="0" y="428"/>
                      <a:pt x="0" y="428"/>
                    </a:cubicBezTo>
                    <a:cubicBezTo>
                      <a:pt x="0" y="445"/>
                      <a:pt x="14" y="459"/>
                      <a:pt x="31" y="459"/>
                    </a:cubicBezTo>
                    <a:cubicBezTo>
                      <a:pt x="2262" y="459"/>
                      <a:pt x="2262" y="459"/>
                      <a:pt x="2262" y="459"/>
                    </a:cubicBezTo>
                    <a:cubicBezTo>
                      <a:pt x="2262" y="0"/>
                      <a:pt x="2262" y="0"/>
                      <a:pt x="2262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77;p3">
                <a:extLst>
                  <a:ext uri="{FF2B5EF4-FFF2-40B4-BE49-F238E27FC236}">
                    <a16:creationId xmlns:a16="http://schemas.microsoft.com/office/drawing/2014/main" id="{F7EF0985-478F-48B2-8AA5-FCB4115B3E59}"/>
                  </a:ext>
                </a:extLst>
              </p:cNvPr>
              <p:cNvSpPr/>
              <p:nvPr/>
            </p:nvSpPr>
            <p:spPr>
              <a:xfrm>
                <a:off x="5358014" y="1871705"/>
                <a:ext cx="131449" cy="989041"/>
              </a:xfrm>
              <a:custGeom>
                <a:avLst/>
                <a:gdLst/>
                <a:ahLst/>
                <a:cxnLst/>
                <a:rect l="l" t="t" r="r" b="b"/>
                <a:pathLst>
                  <a:path w="61" h="459" extrusionOk="0">
                    <a:moveTo>
                      <a:pt x="3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59"/>
                      <a:pt x="0" y="459"/>
                      <a:pt x="0" y="459"/>
                    </a:cubicBezTo>
                    <a:cubicBezTo>
                      <a:pt x="30" y="459"/>
                      <a:pt x="30" y="459"/>
                      <a:pt x="30" y="459"/>
                    </a:cubicBezTo>
                    <a:cubicBezTo>
                      <a:pt x="47" y="459"/>
                      <a:pt x="61" y="445"/>
                      <a:pt x="61" y="428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1" y="14"/>
                      <a:pt x="47" y="0"/>
                      <a:pt x="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" name="Google Shape;279;p3">
              <a:extLst>
                <a:ext uri="{FF2B5EF4-FFF2-40B4-BE49-F238E27FC236}">
                  <a16:creationId xmlns:a16="http://schemas.microsoft.com/office/drawing/2014/main" id="{7998225D-5130-4336-BE9B-EA653E402283}"/>
                </a:ext>
              </a:extLst>
            </p:cNvPr>
            <p:cNvSpPr/>
            <p:nvPr/>
          </p:nvSpPr>
          <p:spPr>
            <a:xfrm>
              <a:off x="738347" y="1871705"/>
              <a:ext cx="355748" cy="905639"/>
            </a:xfrm>
            <a:custGeom>
              <a:avLst/>
              <a:gdLst/>
              <a:ahLst/>
              <a:cxnLst/>
              <a:rect l="l" t="t" r="r" b="b"/>
              <a:pathLst>
                <a:path w="384" h="420" extrusionOk="0">
                  <a:moveTo>
                    <a:pt x="351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33" y="14"/>
                    <a:pt x="33" y="33"/>
                  </a:cubicBezTo>
                  <a:cubicBezTo>
                    <a:pt x="33" y="400"/>
                    <a:pt x="33" y="400"/>
                    <a:pt x="33" y="400"/>
                  </a:cubicBezTo>
                  <a:cubicBezTo>
                    <a:pt x="33" y="411"/>
                    <a:pt x="42" y="420"/>
                    <a:pt x="53" y="420"/>
                  </a:cubicBezTo>
                  <a:cubicBezTo>
                    <a:pt x="364" y="420"/>
                    <a:pt x="364" y="420"/>
                    <a:pt x="364" y="420"/>
                  </a:cubicBezTo>
                  <a:cubicBezTo>
                    <a:pt x="375" y="420"/>
                    <a:pt x="384" y="411"/>
                    <a:pt x="384" y="400"/>
                  </a:cubicBezTo>
                  <a:cubicBezTo>
                    <a:pt x="384" y="33"/>
                    <a:pt x="384" y="33"/>
                    <a:pt x="384" y="33"/>
                  </a:cubicBezTo>
                  <a:cubicBezTo>
                    <a:pt x="384" y="14"/>
                    <a:pt x="369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81;p3">
              <a:extLst>
                <a:ext uri="{FF2B5EF4-FFF2-40B4-BE49-F238E27FC236}">
                  <a16:creationId xmlns:a16="http://schemas.microsoft.com/office/drawing/2014/main" id="{847727FC-42DF-496B-A8EB-481ED9E4D2E2}"/>
                </a:ext>
              </a:extLst>
            </p:cNvPr>
            <p:cNvSpPr/>
            <p:nvPr/>
          </p:nvSpPr>
          <p:spPr>
            <a:xfrm>
              <a:off x="1272669" y="1979408"/>
              <a:ext cx="45719" cy="835024"/>
            </a:xfrm>
            <a:custGeom>
              <a:avLst/>
              <a:gdLst/>
              <a:ahLst/>
              <a:cxnLst/>
              <a:rect l="l" t="t" r="r" b="b"/>
              <a:pathLst>
                <a:path w="22" h="268" extrusionOk="0">
                  <a:moveTo>
                    <a:pt x="22" y="0"/>
                  </a:moveTo>
                  <a:lnTo>
                    <a:pt x="22" y="268"/>
                  </a:lnTo>
                  <a:lnTo>
                    <a:pt x="0" y="268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82;p3">
              <a:extLst>
                <a:ext uri="{FF2B5EF4-FFF2-40B4-BE49-F238E27FC236}">
                  <a16:creationId xmlns:a16="http://schemas.microsoft.com/office/drawing/2014/main" id="{AA694E0F-5899-4CFF-A63C-70A007ABECB5}"/>
                </a:ext>
              </a:extLst>
            </p:cNvPr>
            <p:cNvSpPr txBox="1"/>
            <p:nvPr/>
          </p:nvSpPr>
          <p:spPr>
            <a:xfrm>
              <a:off x="1413980" y="2062579"/>
              <a:ext cx="3986389" cy="643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228600"/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Xây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dựng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thành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công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Mask R – CNN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cho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hệ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thống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phân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loại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chín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cà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chua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chính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xác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cao</a:t>
              </a:r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oogle Shape;274;p3">
            <a:extLst>
              <a:ext uri="{FF2B5EF4-FFF2-40B4-BE49-F238E27FC236}">
                <a16:creationId xmlns:a16="http://schemas.microsoft.com/office/drawing/2014/main" id="{9D63A2C8-793E-4E2B-8F4B-3EF798F3082D}"/>
              </a:ext>
            </a:extLst>
          </p:cNvPr>
          <p:cNvGrpSpPr/>
          <p:nvPr/>
        </p:nvGrpSpPr>
        <p:grpSpPr>
          <a:xfrm>
            <a:off x="1404393" y="3668651"/>
            <a:ext cx="9383213" cy="989043"/>
            <a:chOff x="642754" y="1871705"/>
            <a:chExt cx="4981462" cy="989042"/>
          </a:xfrm>
        </p:grpSpPr>
        <p:grpSp>
          <p:nvGrpSpPr>
            <p:cNvPr id="24" name="Google Shape;275;p3">
              <a:extLst>
                <a:ext uri="{FF2B5EF4-FFF2-40B4-BE49-F238E27FC236}">
                  <a16:creationId xmlns:a16="http://schemas.microsoft.com/office/drawing/2014/main" id="{8A4D0231-478E-45C7-BCC1-4AB7B7AA9137}"/>
                </a:ext>
              </a:extLst>
            </p:cNvPr>
            <p:cNvGrpSpPr/>
            <p:nvPr/>
          </p:nvGrpSpPr>
          <p:grpSpPr>
            <a:xfrm>
              <a:off x="642754" y="1871705"/>
              <a:ext cx="4981462" cy="989042"/>
              <a:chOff x="508001" y="1871705"/>
              <a:chExt cx="4981462" cy="989042"/>
            </a:xfrm>
          </p:grpSpPr>
          <p:sp>
            <p:nvSpPr>
              <p:cNvPr id="30" name="Google Shape;276;p3">
                <a:extLst>
                  <a:ext uri="{FF2B5EF4-FFF2-40B4-BE49-F238E27FC236}">
                    <a16:creationId xmlns:a16="http://schemas.microsoft.com/office/drawing/2014/main" id="{A7CB02BA-28BD-48DE-B975-97D32FA6C4F4}"/>
                  </a:ext>
                </a:extLst>
              </p:cNvPr>
              <p:cNvSpPr/>
              <p:nvPr/>
            </p:nvSpPr>
            <p:spPr>
              <a:xfrm>
                <a:off x="508001" y="1871706"/>
                <a:ext cx="4850013" cy="989041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459" extrusionOk="0">
                    <a:moveTo>
                      <a:pt x="31" y="0"/>
                    </a:moveTo>
                    <a:cubicBezTo>
                      <a:pt x="14" y="0"/>
                      <a:pt x="0" y="14"/>
                      <a:pt x="0" y="31"/>
                    </a:cubicBezTo>
                    <a:cubicBezTo>
                      <a:pt x="0" y="428"/>
                      <a:pt x="0" y="428"/>
                      <a:pt x="0" y="428"/>
                    </a:cubicBezTo>
                    <a:cubicBezTo>
                      <a:pt x="0" y="445"/>
                      <a:pt x="14" y="459"/>
                      <a:pt x="31" y="459"/>
                    </a:cubicBezTo>
                    <a:cubicBezTo>
                      <a:pt x="2262" y="459"/>
                      <a:pt x="2262" y="459"/>
                      <a:pt x="2262" y="459"/>
                    </a:cubicBezTo>
                    <a:cubicBezTo>
                      <a:pt x="2262" y="0"/>
                      <a:pt x="2262" y="0"/>
                      <a:pt x="2262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277;p3">
                <a:extLst>
                  <a:ext uri="{FF2B5EF4-FFF2-40B4-BE49-F238E27FC236}">
                    <a16:creationId xmlns:a16="http://schemas.microsoft.com/office/drawing/2014/main" id="{A23789F9-F9B2-457E-B36D-1D24DD496D8A}"/>
                  </a:ext>
                </a:extLst>
              </p:cNvPr>
              <p:cNvSpPr/>
              <p:nvPr/>
            </p:nvSpPr>
            <p:spPr>
              <a:xfrm>
                <a:off x="5358014" y="1871705"/>
                <a:ext cx="131449" cy="989041"/>
              </a:xfrm>
              <a:custGeom>
                <a:avLst/>
                <a:gdLst/>
                <a:ahLst/>
                <a:cxnLst/>
                <a:rect l="l" t="t" r="r" b="b"/>
                <a:pathLst>
                  <a:path w="61" h="459" extrusionOk="0">
                    <a:moveTo>
                      <a:pt x="3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59"/>
                      <a:pt x="0" y="459"/>
                      <a:pt x="0" y="459"/>
                    </a:cubicBezTo>
                    <a:cubicBezTo>
                      <a:pt x="30" y="459"/>
                      <a:pt x="30" y="459"/>
                      <a:pt x="30" y="459"/>
                    </a:cubicBezTo>
                    <a:cubicBezTo>
                      <a:pt x="47" y="459"/>
                      <a:pt x="61" y="445"/>
                      <a:pt x="61" y="428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1" y="14"/>
                      <a:pt x="47" y="0"/>
                      <a:pt x="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" name="Google Shape;279;p3">
              <a:extLst>
                <a:ext uri="{FF2B5EF4-FFF2-40B4-BE49-F238E27FC236}">
                  <a16:creationId xmlns:a16="http://schemas.microsoft.com/office/drawing/2014/main" id="{DD905A32-B469-45D0-8739-D01F5113FF94}"/>
                </a:ext>
              </a:extLst>
            </p:cNvPr>
            <p:cNvSpPr/>
            <p:nvPr/>
          </p:nvSpPr>
          <p:spPr>
            <a:xfrm>
              <a:off x="738347" y="1883489"/>
              <a:ext cx="355748" cy="905639"/>
            </a:xfrm>
            <a:custGeom>
              <a:avLst/>
              <a:gdLst/>
              <a:ahLst/>
              <a:cxnLst/>
              <a:rect l="l" t="t" r="r" b="b"/>
              <a:pathLst>
                <a:path w="384" h="420" extrusionOk="0">
                  <a:moveTo>
                    <a:pt x="351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33" y="14"/>
                    <a:pt x="33" y="33"/>
                  </a:cubicBezTo>
                  <a:cubicBezTo>
                    <a:pt x="33" y="400"/>
                    <a:pt x="33" y="400"/>
                    <a:pt x="33" y="400"/>
                  </a:cubicBezTo>
                  <a:cubicBezTo>
                    <a:pt x="33" y="411"/>
                    <a:pt x="42" y="420"/>
                    <a:pt x="53" y="420"/>
                  </a:cubicBezTo>
                  <a:cubicBezTo>
                    <a:pt x="364" y="420"/>
                    <a:pt x="364" y="420"/>
                    <a:pt x="364" y="420"/>
                  </a:cubicBezTo>
                  <a:cubicBezTo>
                    <a:pt x="375" y="420"/>
                    <a:pt x="384" y="411"/>
                    <a:pt x="384" y="400"/>
                  </a:cubicBezTo>
                  <a:cubicBezTo>
                    <a:pt x="384" y="33"/>
                    <a:pt x="384" y="33"/>
                    <a:pt x="384" y="33"/>
                  </a:cubicBezTo>
                  <a:cubicBezTo>
                    <a:pt x="384" y="14"/>
                    <a:pt x="369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81;p3">
              <a:extLst>
                <a:ext uri="{FF2B5EF4-FFF2-40B4-BE49-F238E27FC236}">
                  <a16:creationId xmlns:a16="http://schemas.microsoft.com/office/drawing/2014/main" id="{87F4F3DD-FA04-4E8E-8CBD-100046169602}"/>
                </a:ext>
              </a:extLst>
            </p:cNvPr>
            <p:cNvSpPr/>
            <p:nvPr/>
          </p:nvSpPr>
          <p:spPr>
            <a:xfrm>
              <a:off x="1272669" y="1979408"/>
              <a:ext cx="45719" cy="835024"/>
            </a:xfrm>
            <a:custGeom>
              <a:avLst/>
              <a:gdLst/>
              <a:ahLst/>
              <a:cxnLst/>
              <a:rect l="l" t="t" r="r" b="b"/>
              <a:pathLst>
                <a:path w="22" h="268" extrusionOk="0">
                  <a:moveTo>
                    <a:pt x="22" y="0"/>
                  </a:moveTo>
                  <a:lnTo>
                    <a:pt x="22" y="268"/>
                  </a:lnTo>
                  <a:lnTo>
                    <a:pt x="0" y="268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82;p3">
              <a:extLst>
                <a:ext uri="{FF2B5EF4-FFF2-40B4-BE49-F238E27FC236}">
                  <a16:creationId xmlns:a16="http://schemas.microsoft.com/office/drawing/2014/main" id="{1EB17008-4F36-4BB3-9CB4-51EC6320CE72}"/>
                </a:ext>
              </a:extLst>
            </p:cNvPr>
            <p:cNvSpPr txBox="1"/>
            <p:nvPr/>
          </p:nvSpPr>
          <p:spPr>
            <a:xfrm>
              <a:off x="1413980" y="2062579"/>
              <a:ext cx="3986389" cy="643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228600"/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Thiết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kế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thành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công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giao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diện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điều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khiển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giám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sát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trên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LabVIEW.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Ứng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dụng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thành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công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mạng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truyền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thông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Modbus TCP/IP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vào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  <p:grpSp>
        <p:nvGrpSpPr>
          <p:cNvPr id="32" name="Google Shape;274;p3">
            <a:extLst>
              <a:ext uri="{FF2B5EF4-FFF2-40B4-BE49-F238E27FC236}">
                <a16:creationId xmlns:a16="http://schemas.microsoft.com/office/drawing/2014/main" id="{8F9E9A0A-4908-4DE6-86F7-5B6DB701A3F1}"/>
              </a:ext>
            </a:extLst>
          </p:cNvPr>
          <p:cNvGrpSpPr/>
          <p:nvPr/>
        </p:nvGrpSpPr>
        <p:grpSpPr>
          <a:xfrm>
            <a:off x="1404393" y="4848566"/>
            <a:ext cx="9383213" cy="989043"/>
            <a:chOff x="642754" y="1871705"/>
            <a:chExt cx="4981462" cy="989042"/>
          </a:xfrm>
        </p:grpSpPr>
        <p:grpSp>
          <p:nvGrpSpPr>
            <p:cNvPr id="33" name="Google Shape;275;p3">
              <a:extLst>
                <a:ext uri="{FF2B5EF4-FFF2-40B4-BE49-F238E27FC236}">
                  <a16:creationId xmlns:a16="http://schemas.microsoft.com/office/drawing/2014/main" id="{DC3D11EE-337F-4E81-9675-E9D8635A0E89}"/>
                </a:ext>
              </a:extLst>
            </p:cNvPr>
            <p:cNvGrpSpPr/>
            <p:nvPr/>
          </p:nvGrpSpPr>
          <p:grpSpPr>
            <a:xfrm>
              <a:off x="642754" y="1871705"/>
              <a:ext cx="4981462" cy="989042"/>
              <a:chOff x="508001" y="1871705"/>
              <a:chExt cx="4981462" cy="989042"/>
            </a:xfrm>
          </p:grpSpPr>
          <p:sp>
            <p:nvSpPr>
              <p:cNvPr id="39" name="Google Shape;276;p3">
                <a:extLst>
                  <a:ext uri="{FF2B5EF4-FFF2-40B4-BE49-F238E27FC236}">
                    <a16:creationId xmlns:a16="http://schemas.microsoft.com/office/drawing/2014/main" id="{6C56B6CB-679E-4FB2-9AC7-2E15FA3AF32E}"/>
                  </a:ext>
                </a:extLst>
              </p:cNvPr>
              <p:cNvSpPr/>
              <p:nvPr/>
            </p:nvSpPr>
            <p:spPr>
              <a:xfrm>
                <a:off x="508001" y="1871706"/>
                <a:ext cx="4850013" cy="989041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459" extrusionOk="0">
                    <a:moveTo>
                      <a:pt x="31" y="0"/>
                    </a:moveTo>
                    <a:cubicBezTo>
                      <a:pt x="14" y="0"/>
                      <a:pt x="0" y="14"/>
                      <a:pt x="0" y="31"/>
                    </a:cubicBezTo>
                    <a:cubicBezTo>
                      <a:pt x="0" y="428"/>
                      <a:pt x="0" y="428"/>
                      <a:pt x="0" y="428"/>
                    </a:cubicBezTo>
                    <a:cubicBezTo>
                      <a:pt x="0" y="445"/>
                      <a:pt x="14" y="459"/>
                      <a:pt x="31" y="459"/>
                    </a:cubicBezTo>
                    <a:cubicBezTo>
                      <a:pt x="2262" y="459"/>
                      <a:pt x="2262" y="459"/>
                      <a:pt x="2262" y="459"/>
                    </a:cubicBezTo>
                    <a:cubicBezTo>
                      <a:pt x="2262" y="0"/>
                      <a:pt x="2262" y="0"/>
                      <a:pt x="2262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277;p3">
                <a:extLst>
                  <a:ext uri="{FF2B5EF4-FFF2-40B4-BE49-F238E27FC236}">
                    <a16:creationId xmlns:a16="http://schemas.microsoft.com/office/drawing/2014/main" id="{EF857858-E742-4D1B-B28F-22E5F91D960B}"/>
                  </a:ext>
                </a:extLst>
              </p:cNvPr>
              <p:cNvSpPr/>
              <p:nvPr/>
            </p:nvSpPr>
            <p:spPr>
              <a:xfrm>
                <a:off x="5358014" y="1871705"/>
                <a:ext cx="131449" cy="989041"/>
              </a:xfrm>
              <a:custGeom>
                <a:avLst/>
                <a:gdLst/>
                <a:ahLst/>
                <a:cxnLst/>
                <a:rect l="l" t="t" r="r" b="b"/>
                <a:pathLst>
                  <a:path w="61" h="459" extrusionOk="0">
                    <a:moveTo>
                      <a:pt x="3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59"/>
                      <a:pt x="0" y="459"/>
                      <a:pt x="0" y="459"/>
                    </a:cubicBezTo>
                    <a:cubicBezTo>
                      <a:pt x="30" y="459"/>
                      <a:pt x="30" y="459"/>
                      <a:pt x="30" y="459"/>
                    </a:cubicBezTo>
                    <a:cubicBezTo>
                      <a:pt x="47" y="459"/>
                      <a:pt x="61" y="445"/>
                      <a:pt x="61" y="428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1" y="14"/>
                      <a:pt x="47" y="0"/>
                      <a:pt x="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279;p3">
              <a:extLst>
                <a:ext uri="{FF2B5EF4-FFF2-40B4-BE49-F238E27FC236}">
                  <a16:creationId xmlns:a16="http://schemas.microsoft.com/office/drawing/2014/main" id="{007D608F-C7FB-4184-91E9-72F2C64AD3FC}"/>
                </a:ext>
              </a:extLst>
            </p:cNvPr>
            <p:cNvSpPr/>
            <p:nvPr/>
          </p:nvSpPr>
          <p:spPr>
            <a:xfrm>
              <a:off x="738347" y="1871705"/>
              <a:ext cx="355748" cy="905639"/>
            </a:xfrm>
            <a:custGeom>
              <a:avLst/>
              <a:gdLst/>
              <a:ahLst/>
              <a:cxnLst/>
              <a:rect l="l" t="t" r="r" b="b"/>
              <a:pathLst>
                <a:path w="384" h="420" extrusionOk="0">
                  <a:moveTo>
                    <a:pt x="351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33" y="14"/>
                    <a:pt x="33" y="33"/>
                  </a:cubicBezTo>
                  <a:cubicBezTo>
                    <a:pt x="33" y="400"/>
                    <a:pt x="33" y="400"/>
                    <a:pt x="33" y="400"/>
                  </a:cubicBezTo>
                  <a:cubicBezTo>
                    <a:pt x="33" y="411"/>
                    <a:pt x="42" y="420"/>
                    <a:pt x="53" y="420"/>
                  </a:cubicBezTo>
                  <a:cubicBezTo>
                    <a:pt x="364" y="420"/>
                    <a:pt x="364" y="420"/>
                    <a:pt x="364" y="420"/>
                  </a:cubicBezTo>
                  <a:cubicBezTo>
                    <a:pt x="375" y="420"/>
                    <a:pt x="384" y="411"/>
                    <a:pt x="384" y="400"/>
                  </a:cubicBezTo>
                  <a:cubicBezTo>
                    <a:pt x="384" y="33"/>
                    <a:pt x="384" y="33"/>
                    <a:pt x="384" y="33"/>
                  </a:cubicBezTo>
                  <a:cubicBezTo>
                    <a:pt x="384" y="14"/>
                    <a:pt x="369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81;p3">
              <a:extLst>
                <a:ext uri="{FF2B5EF4-FFF2-40B4-BE49-F238E27FC236}">
                  <a16:creationId xmlns:a16="http://schemas.microsoft.com/office/drawing/2014/main" id="{7FC7BE0A-27BB-49BB-82B8-4CD362F1CC8C}"/>
                </a:ext>
              </a:extLst>
            </p:cNvPr>
            <p:cNvSpPr/>
            <p:nvPr/>
          </p:nvSpPr>
          <p:spPr>
            <a:xfrm>
              <a:off x="1272669" y="1979408"/>
              <a:ext cx="45719" cy="835024"/>
            </a:xfrm>
            <a:custGeom>
              <a:avLst/>
              <a:gdLst/>
              <a:ahLst/>
              <a:cxnLst/>
              <a:rect l="l" t="t" r="r" b="b"/>
              <a:pathLst>
                <a:path w="22" h="268" extrusionOk="0">
                  <a:moveTo>
                    <a:pt x="22" y="0"/>
                  </a:moveTo>
                  <a:lnTo>
                    <a:pt x="22" y="268"/>
                  </a:lnTo>
                  <a:lnTo>
                    <a:pt x="0" y="268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82;p3">
              <a:extLst>
                <a:ext uri="{FF2B5EF4-FFF2-40B4-BE49-F238E27FC236}">
                  <a16:creationId xmlns:a16="http://schemas.microsoft.com/office/drawing/2014/main" id="{46F3A851-2B04-45A1-AA13-03F9214B4E11}"/>
                </a:ext>
              </a:extLst>
            </p:cNvPr>
            <p:cNvSpPr txBox="1"/>
            <p:nvPr/>
          </p:nvSpPr>
          <p:spPr>
            <a:xfrm>
              <a:off x="1413980" y="2062579"/>
              <a:ext cx="4033958" cy="643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228600"/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Hệ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thống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thể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phân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loại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chín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cà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chua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Đồng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thời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thể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dễ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dàng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sửa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đổi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nâng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cấp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để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phân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loại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loại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khác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hướng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tới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áp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dụng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vào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thực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tế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343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F5AA5-BAA7-4897-B395-C99E456AE189}"/>
              </a:ext>
            </a:extLst>
          </p:cNvPr>
          <p:cNvSpPr/>
          <p:nvPr/>
        </p:nvSpPr>
        <p:spPr>
          <a:xfrm>
            <a:off x="3777343" y="177281"/>
            <a:ext cx="4637314" cy="643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HẠN ĐỀ TÀI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AD08EF-3FD3-456B-85ED-72A4608A3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927" y="1545707"/>
            <a:ext cx="5063837" cy="4180838"/>
          </a:xfrm>
        </p:spPr>
        <p:txBody>
          <a:bodyPr>
            <a:normAutofit/>
          </a:bodyPr>
          <a:lstStyle/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chậm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Mask R – CNN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LabVIEW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Modbus.</a:t>
            </a: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7E01B9-010D-4047-96F7-4CBD6446A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571" y="1545707"/>
            <a:ext cx="5900502" cy="392222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3F072D2-D094-491A-A5B1-8D7AF8869596}"/>
              </a:ext>
            </a:extLst>
          </p:cNvPr>
          <p:cNvSpPr txBox="1">
            <a:spLocks/>
          </p:cNvSpPr>
          <p:nvPr/>
        </p:nvSpPr>
        <p:spPr>
          <a:xfrm>
            <a:off x="6967224" y="5493231"/>
            <a:ext cx="3519195" cy="46662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ctr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3D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633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F5AA5-BAA7-4897-B395-C99E456AE189}"/>
              </a:ext>
            </a:extLst>
          </p:cNvPr>
          <p:cNvSpPr/>
          <p:nvPr/>
        </p:nvSpPr>
        <p:spPr>
          <a:xfrm>
            <a:off x="3777343" y="177281"/>
            <a:ext cx="4637314" cy="643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NHIỆM VỤ ĐỀ TÀI</a:t>
            </a:r>
          </a:p>
        </p:txBody>
      </p:sp>
      <p:sp>
        <p:nvSpPr>
          <p:cNvPr id="3" name="Google Shape;675;p14">
            <a:extLst>
              <a:ext uri="{FF2B5EF4-FFF2-40B4-BE49-F238E27FC236}">
                <a16:creationId xmlns:a16="http://schemas.microsoft.com/office/drawing/2014/main" id="{6C001BCD-CB2D-4DC6-AE16-E3BD15135AC4}"/>
              </a:ext>
            </a:extLst>
          </p:cNvPr>
          <p:cNvSpPr/>
          <p:nvPr/>
        </p:nvSpPr>
        <p:spPr>
          <a:xfrm>
            <a:off x="643154" y="3556047"/>
            <a:ext cx="1775645" cy="610907"/>
          </a:xfrm>
          <a:prstGeom prst="parallelogram">
            <a:avLst>
              <a:gd name="adj" fmla="val 61273"/>
            </a:avLst>
          </a:prstGeom>
          <a:solidFill>
            <a:srgbClr val="0848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3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676;p14">
            <a:extLst>
              <a:ext uri="{FF2B5EF4-FFF2-40B4-BE49-F238E27FC236}">
                <a16:creationId xmlns:a16="http://schemas.microsoft.com/office/drawing/2014/main" id="{AF00DEEA-0F08-4F5A-88BA-2A2D7982077F}"/>
              </a:ext>
            </a:extLst>
          </p:cNvPr>
          <p:cNvSpPr/>
          <p:nvPr/>
        </p:nvSpPr>
        <p:spPr>
          <a:xfrm>
            <a:off x="2186602" y="3556047"/>
            <a:ext cx="1775645" cy="610907"/>
          </a:xfrm>
          <a:prstGeom prst="parallelogram">
            <a:avLst>
              <a:gd name="adj" fmla="val 61273"/>
            </a:avLst>
          </a:prstGeom>
          <a:solidFill>
            <a:srgbClr val="FFA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677;p14">
            <a:extLst>
              <a:ext uri="{FF2B5EF4-FFF2-40B4-BE49-F238E27FC236}">
                <a16:creationId xmlns:a16="http://schemas.microsoft.com/office/drawing/2014/main" id="{A4C3334B-35CE-4A1E-854A-C80CAF709856}"/>
              </a:ext>
            </a:extLst>
          </p:cNvPr>
          <p:cNvSpPr/>
          <p:nvPr/>
        </p:nvSpPr>
        <p:spPr>
          <a:xfrm>
            <a:off x="3730046" y="3556047"/>
            <a:ext cx="1775645" cy="610907"/>
          </a:xfrm>
          <a:prstGeom prst="parallelogram">
            <a:avLst>
              <a:gd name="adj" fmla="val 61273"/>
            </a:avLst>
          </a:prstGeom>
          <a:solidFill>
            <a:srgbClr val="0848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3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78;p14">
            <a:extLst>
              <a:ext uri="{FF2B5EF4-FFF2-40B4-BE49-F238E27FC236}">
                <a16:creationId xmlns:a16="http://schemas.microsoft.com/office/drawing/2014/main" id="{317A4880-8428-42C8-A2DB-D8ECAC0EC15F}"/>
              </a:ext>
            </a:extLst>
          </p:cNvPr>
          <p:cNvSpPr/>
          <p:nvPr/>
        </p:nvSpPr>
        <p:spPr>
          <a:xfrm>
            <a:off x="5273494" y="3556047"/>
            <a:ext cx="1775645" cy="610907"/>
          </a:xfrm>
          <a:prstGeom prst="parallelogram">
            <a:avLst>
              <a:gd name="adj" fmla="val 61273"/>
            </a:avLst>
          </a:prstGeom>
          <a:solidFill>
            <a:srgbClr val="FFA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3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679;p14">
            <a:extLst>
              <a:ext uri="{FF2B5EF4-FFF2-40B4-BE49-F238E27FC236}">
                <a16:creationId xmlns:a16="http://schemas.microsoft.com/office/drawing/2014/main" id="{A4D92803-1DA5-4A1D-B1DD-85999C4870C1}"/>
              </a:ext>
            </a:extLst>
          </p:cNvPr>
          <p:cNvSpPr/>
          <p:nvPr/>
        </p:nvSpPr>
        <p:spPr>
          <a:xfrm>
            <a:off x="6816938" y="3556047"/>
            <a:ext cx="1775645" cy="610907"/>
          </a:xfrm>
          <a:prstGeom prst="parallelogram">
            <a:avLst>
              <a:gd name="adj" fmla="val 61273"/>
            </a:avLst>
          </a:prstGeom>
          <a:solidFill>
            <a:srgbClr val="0848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3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680;p14">
            <a:extLst>
              <a:ext uri="{FF2B5EF4-FFF2-40B4-BE49-F238E27FC236}">
                <a16:creationId xmlns:a16="http://schemas.microsoft.com/office/drawing/2014/main" id="{36AEB60F-B29F-48DE-AEBE-05C78440BE15}"/>
              </a:ext>
            </a:extLst>
          </p:cNvPr>
          <p:cNvSpPr/>
          <p:nvPr/>
        </p:nvSpPr>
        <p:spPr>
          <a:xfrm>
            <a:off x="8360386" y="3556047"/>
            <a:ext cx="1775645" cy="610907"/>
          </a:xfrm>
          <a:prstGeom prst="parallelogram">
            <a:avLst>
              <a:gd name="adj" fmla="val 61273"/>
            </a:avLst>
          </a:prstGeom>
          <a:solidFill>
            <a:srgbClr val="FFA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3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81;p14">
            <a:extLst>
              <a:ext uri="{FF2B5EF4-FFF2-40B4-BE49-F238E27FC236}">
                <a16:creationId xmlns:a16="http://schemas.microsoft.com/office/drawing/2014/main" id="{74D7FFB9-FA35-48F9-9949-B6C4D3049776}"/>
              </a:ext>
            </a:extLst>
          </p:cNvPr>
          <p:cNvSpPr/>
          <p:nvPr/>
        </p:nvSpPr>
        <p:spPr>
          <a:xfrm>
            <a:off x="9903830" y="3556047"/>
            <a:ext cx="1775645" cy="610907"/>
          </a:xfrm>
          <a:prstGeom prst="parallelogram">
            <a:avLst>
              <a:gd name="adj" fmla="val 61273"/>
            </a:avLst>
          </a:prstGeom>
          <a:solidFill>
            <a:srgbClr val="0848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3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682;p14">
            <a:extLst>
              <a:ext uri="{FF2B5EF4-FFF2-40B4-BE49-F238E27FC236}">
                <a16:creationId xmlns:a16="http://schemas.microsoft.com/office/drawing/2014/main" id="{84C5E10E-2469-4E52-8C87-3B273A979568}"/>
              </a:ext>
            </a:extLst>
          </p:cNvPr>
          <p:cNvCxnSpPr>
            <a:cxnSpLocks/>
          </p:cNvCxnSpPr>
          <p:nvPr/>
        </p:nvCxnSpPr>
        <p:spPr>
          <a:xfrm flipV="1">
            <a:off x="1578694" y="2827176"/>
            <a:ext cx="0" cy="61935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miter lim="800000"/>
            <a:headEnd type="oval" w="med" len="med"/>
            <a:tailEnd type="stealth" w="lg" len="lg"/>
          </a:ln>
        </p:spPr>
      </p:cxnSp>
      <p:cxnSp>
        <p:nvCxnSpPr>
          <p:cNvPr id="11" name="Google Shape;683;p14">
            <a:extLst>
              <a:ext uri="{FF2B5EF4-FFF2-40B4-BE49-F238E27FC236}">
                <a16:creationId xmlns:a16="http://schemas.microsoft.com/office/drawing/2014/main" id="{8109152F-7972-4B39-B761-E00ABD5B4ACE}"/>
              </a:ext>
            </a:extLst>
          </p:cNvPr>
          <p:cNvCxnSpPr>
            <a:cxnSpLocks/>
          </p:cNvCxnSpPr>
          <p:nvPr/>
        </p:nvCxnSpPr>
        <p:spPr>
          <a:xfrm flipV="1">
            <a:off x="4653030" y="2827176"/>
            <a:ext cx="0" cy="61935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miter lim="800000"/>
            <a:headEnd type="oval" w="med" len="med"/>
            <a:tailEnd type="stealth" w="lg" len="lg"/>
          </a:ln>
        </p:spPr>
      </p:cxnSp>
      <p:cxnSp>
        <p:nvCxnSpPr>
          <p:cNvPr id="12" name="Google Shape;684;p14">
            <a:extLst>
              <a:ext uri="{FF2B5EF4-FFF2-40B4-BE49-F238E27FC236}">
                <a16:creationId xmlns:a16="http://schemas.microsoft.com/office/drawing/2014/main" id="{6B5A36DE-EE0B-4221-B662-04875A9D532F}"/>
              </a:ext>
            </a:extLst>
          </p:cNvPr>
          <p:cNvCxnSpPr>
            <a:cxnSpLocks/>
          </p:cNvCxnSpPr>
          <p:nvPr/>
        </p:nvCxnSpPr>
        <p:spPr>
          <a:xfrm flipV="1">
            <a:off x="7727366" y="2827176"/>
            <a:ext cx="0" cy="61935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miter lim="800000"/>
            <a:headEnd type="oval" w="med" len="med"/>
            <a:tailEnd type="stealth" w="lg" len="lg"/>
          </a:ln>
        </p:spPr>
      </p:cxnSp>
      <p:cxnSp>
        <p:nvCxnSpPr>
          <p:cNvPr id="13" name="Google Shape;685;p14">
            <a:extLst>
              <a:ext uri="{FF2B5EF4-FFF2-40B4-BE49-F238E27FC236}">
                <a16:creationId xmlns:a16="http://schemas.microsoft.com/office/drawing/2014/main" id="{B5826530-04C0-4A29-9CEC-6BA0E719891F}"/>
              </a:ext>
            </a:extLst>
          </p:cNvPr>
          <p:cNvCxnSpPr>
            <a:cxnSpLocks/>
          </p:cNvCxnSpPr>
          <p:nvPr/>
        </p:nvCxnSpPr>
        <p:spPr>
          <a:xfrm>
            <a:off x="9236671" y="4343585"/>
            <a:ext cx="11537" cy="610970"/>
          </a:xfrm>
          <a:prstGeom prst="straightConnector1">
            <a:avLst/>
          </a:prstGeom>
          <a:noFill/>
          <a:ln w="19050" cap="flat" cmpd="sng">
            <a:solidFill>
              <a:srgbClr val="3F3F3F"/>
            </a:solidFill>
            <a:prstDash val="dot"/>
            <a:miter lim="800000"/>
            <a:headEnd type="oval" w="med" len="med"/>
            <a:tailEnd type="stealth" w="lg" len="lg"/>
          </a:ln>
        </p:spPr>
      </p:cxnSp>
      <p:cxnSp>
        <p:nvCxnSpPr>
          <p:cNvPr id="14" name="Google Shape;686;p14">
            <a:extLst>
              <a:ext uri="{FF2B5EF4-FFF2-40B4-BE49-F238E27FC236}">
                <a16:creationId xmlns:a16="http://schemas.microsoft.com/office/drawing/2014/main" id="{EF7CDD04-4B8C-444B-93FE-9BE9A0D1BFC5}"/>
              </a:ext>
            </a:extLst>
          </p:cNvPr>
          <p:cNvCxnSpPr>
            <a:cxnSpLocks/>
          </p:cNvCxnSpPr>
          <p:nvPr/>
        </p:nvCxnSpPr>
        <p:spPr>
          <a:xfrm flipH="1">
            <a:off x="6161314" y="4343585"/>
            <a:ext cx="1023" cy="610970"/>
          </a:xfrm>
          <a:prstGeom prst="straightConnector1">
            <a:avLst/>
          </a:prstGeom>
          <a:noFill/>
          <a:ln w="19050" cap="flat" cmpd="sng">
            <a:solidFill>
              <a:srgbClr val="3F3F3F"/>
            </a:solidFill>
            <a:prstDash val="dot"/>
            <a:miter lim="800000"/>
            <a:headEnd type="oval" w="med" len="med"/>
            <a:tailEnd type="stealth" w="lg" len="lg"/>
          </a:ln>
        </p:spPr>
      </p:cxnSp>
      <p:cxnSp>
        <p:nvCxnSpPr>
          <p:cNvPr id="15" name="Google Shape;687;p14">
            <a:extLst>
              <a:ext uri="{FF2B5EF4-FFF2-40B4-BE49-F238E27FC236}">
                <a16:creationId xmlns:a16="http://schemas.microsoft.com/office/drawing/2014/main" id="{94589017-7BC8-4ACE-A2B0-36AB2BE08005}"/>
              </a:ext>
            </a:extLst>
          </p:cNvPr>
          <p:cNvCxnSpPr>
            <a:cxnSpLocks/>
          </p:cNvCxnSpPr>
          <p:nvPr/>
        </p:nvCxnSpPr>
        <p:spPr>
          <a:xfrm>
            <a:off x="3088001" y="4343585"/>
            <a:ext cx="0" cy="610970"/>
          </a:xfrm>
          <a:prstGeom prst="straightConnector1">
            <a:avLst/>
          </a:prstGeom>
          <a:noFill/>
          <a:ln w="19050" cap="flat" cmpd="sng">
            <a:solidFill>
              <a:srgbClr val="3F3F3F"/>
            </a:solidFill>
            <a:prstDash val="dot"/>
            <a:miter lim="800000"/>
            <a:headEnd type="oval" w="med" len="med"/>
            <a:tailEnd type="stealth" w="lg" len="lg"/>
          </a:ln>
        </p:spPr>
      </p:cxnSp>
      <p:sp>
        <p:nvSpPr>
          <p:cNvPr id="16" name="Google Shape;690;p14">
            <a:extLst>
              <a:ext uri="{FF2B5EF4-FFF2-40B4-BE49-F238E27FC236}">
                <a16:creationId xmlns:a16="http://schemas.microsoft.com/office/drawing/2014/main" id="{89955A30-3B9C-41EA-A55F-A93A795EC917}"/>
              </a:ext>
            </a:extLst>
          </p:cNvPr>
          <p:cNvSpPr txBox="1"/>
          <p:nvPr/>
        </p:nvSpPr>
        <p:spPr>
          <a:xfrm>
            <a:off x="362948" y="2192812"/>
            <a:ext cx="246930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Tìm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hiểu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các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giải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pháp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công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nghệ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endParaRPr sz="1800" b="1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7" name="Google Shape;690;p14">
            <a:extLst>
              <a:ext uri="{FF2B5EF4-FFF2-40B4-BE49-F238E27FC236}">
                <a16:creationId xmlns:a16="http://schemas.microsoft.com/office/drawing/2014/main" id="{7DCA85B8-DA10-4819-AEFD-3D13D0033E03}"/>
              </a:ext>
            </a:extLst>
          </p:cNvPr>
          <p:cNvSpPr txBox="1"/>
          <p:nvPr/>
        </p:nvSpPr>
        <p:spPr>
          <a:xfrm>
            <a:off x="1986227" y="4954555"/>
            <a:ext cx="220150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endParaRPr sz="1800" b="1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8" name="Google Shape;690;p14">
            <a:extLst>
              <a:ext uri="{FF2B5EF4-FFF2-40B4-BE49-F238E27FC236}">
                <a16:creationId xmlns:a16="http://schemas.microsoft.com/office/drawing/2014/main" id="{518B2997-0F85-4734-B9F7-1836F2E7C597}"/>
              </a:ext>
            </a:extLst>
          </p:cNvPr>
          <p:cNvSpPr txBox="1"/>
          <p:nvPr/>
        </p:nvSpPr>
        <p:spPr>
          <a:xfrm>
            <a:off x="3597984" y="2207166"/>
            <a:ext cx="218651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Mask R - CNN</a:t>
            </a:r>
            <a:endParaRPr sz="1800" b="1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9" name="Google Shape;690;p14">
            <a:extLst>
              <a:ext uri="{FF2B5EF4-FFF2-40B4-BE49-F238E27FC236}">
                <a16:creationId xmlns:a16="http://schemas.microsoft.com/office/drawing/2014/main" id="{5B00E9C7-3ADC-4A59-B4F5-3014CA99D344}"/>
              </a:ext>
            </a:extLst>
          </p:cNvPr>
          <p:cNvSpPr txBox="1"/>
          <p:nvPr/>
        </p:nvSpPr>
        <p:spPr>
          <a:xfrm>
            <a:off x="4758806" y="4980884"/>
            <a:ext cx="280501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PLC, Arduino, LabVIEW,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Modbus</a:t>
            </a:r>
            <a:endParaRPr sz="1800" b="1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0" name="Google Shape;690;p14">
            <a:extLst>
              <a:ext uri="{FF2B5EF4-FFF2-40B4-BE49-F238E27FC236}">
                <a16:creationId xmlns:a16="http://schemas.microsoft.com/office/drawing/2014/main" id="{23561BC1-1ACB-4BE4-929A-160ECA98B907}"/>
              </a:ext>
            </a:extLst>
          </p:cNvPr>
          <p:cNvSpPr txBox="1"/>
          <p:nvPr/>
        </p:nvSpPr>
        <p:spPr>
          <a:xfrm>
            <a:off x="6445950" y="2203605"/>
            <a:ext cx="256283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Kết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nối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sz="1800" b="1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1" name="Google Shape;690;p14">
            <a:extLst>
              <a:ext uri="{FF2B5EF4-FFF2-40B4-BE49-F238E27FC236}">
                <a16:creationId xmlns:a16="http://schemas.microsoft.com/office/drawing/2014/main" id="{D458CA20-AC12-4E34-B273-21C34B4B976E}"/>
              </a:ext>
            </a:extLst>
          </p:cNvPr>
          <p:cNvSpPr txBox="1"/>
          <p:nvPr/>
        </p:nvSpPr>
        <p:spPr>
          <a:xfrm>
            <a:off x="8102597" y="4980884"/>
            <a:ext cx="229122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Hoàn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thiện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mô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hình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viết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báo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cáo</a:t>
            </a:r>
            <a:endParaRPr sz="1800" b="1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2" name="Google Shape;690;p14">
            <a:extLst>
              <a:ext uri="{FF2B5EF4-FFF2-40B4-BE49-F238E27FC236}">
                <a16:creationId xmlns:a16="http://schemas.microsoft.com/office/drawing/2014/main" id="{121F5A40-060A-4BA0-9516-768A59B07FC8}"/>
              </a:ext>
            </a:extLst>
          </p:cNvPr>
          <p:cNvSpPr txBox="1"/>
          <p:nvPr/>
        </p:nvSpPr>
        <p:spPr>
          <a:xfrm>
            <a:off x="9772505" y="2179647"/>
            <a:ext cx="218651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Hiệu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chỉnh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mô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hình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viết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báo</a:t>
            </a:r>
            <a:r>
              <a:rPr lang="en-US" sz="1800" b="1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cáo</a:t>
            </a:r>
            <a:endParaRPr sz="1800" b="1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23" name="Google Shape;682;p14">
            <a:extLst>
              <a:ext uri="{FF2B5EF4-FFF2-40B4-BE49-F238E27FC236}">
                <a16:creationId xmlns:a16="http://schemas.microsoft.com/office/drawing/2014/main" id="{E1EC7D2A-2E25-4B49-A9FC-B45E7CFC80C1}"/>
              </a:ext>
            </a:extLst>
          </p:cNvPr>
          <p:cNvCxnSpPr>
            <a:cxnSpLocks/>
          </p:cNvCxnSpPr>
          <p:nvPr/>
        </p:nvCxnSpPr>
        <p:spPr>
          <a:xfrm flipV="1">
            <a:off x="10865763" y="2839402"/>
            <a:ext cx="0" cy="61935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miter lim="800000"/>
            <a:headEnd type="oval" w="med" len="med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2042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F5AA5-BAA7-4897-B395-C99E456AE189}"/>
              </a:ext>
            </a:extLst>
          </p:cNvPr>
          <p:cNvSpPr/>
          <p:nvPr/>
        </p:nvSpPr>
        <p:spPr>
          <a:xfrm>
            <a:off x="3777343" y="177281"/>
            <a:ext cx="4637314" cy="643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ĐỀ TÀI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605A61B-CBE9-4CD4-8FAA-9AAC57BF094A}"/>
              </a:ext>
            </a:extLst>
          </p:cNvPr>
          <p:cNvSpPr txBox="1">
            <a:spLocks/>
          </p:cNvSpPr>
          <p:nvPr/>
        </p:nvSpPr>
        <p:spPr>
          <a:xfrm>
            <a:off x="3636606" y="5708072"/>
            <a:ext cx="4918788" cy="456449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9AD68-5B3D-4F83-8093-FC240B61C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544" y="1281093"/>
            <a:ext cx="8340912" cy="429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14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1329</Words>
  <Application>Microsoft Office PowerPoint</Application>
  <PresentationFormat>Widescreen</PresentationFormat>
  <Paragraphs>220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Times New Roman</vt:lpstr>
      <vt:lpstr>Arial</vt:lpstr>
      <vt:lpstr>Quattrocento Sans</vt:lpstr>
      <vt:lpstr>Wingdings</vt:lpstr>
      <vt:lpstr>Office Theme</vt:lpstr>
      <vt:lpstr>PowerPoint Presentation</vt:lpstr>
      <vt:lpstr>PowerPoint Presentation</vt:lpstr>
      <vt:lpstr>GVHD: TS. Phạm Quốc Thiện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Xây dựng mô hình Mask R - CNN</vt:lpstr>
      <vt:lpstr>Xây dựng mô hình Mask R - CNN</vt:lpstr>
      <vt:lpstr>Xây dựng mô hình Mask R - CNN</vt:lpstr>
      <vt:lpstr>Xây dựng mô hình Mask R - CNN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Đức</dc:creator>
  <cp:lastModifiedBy>thinh</cp:lastModifiedBy>
  <cp:revision>20</cp:revision>
  <dcterms:created xsi:type="dcterms:W3CDTF">2021-10-20T15:49:52Z</dcterms:created>
  <dcterms:modified xsi:type="dcterms:W3CDTF">2022-08-28T02:18:35Z</dcterms:modified>
</cp:coreProperties>
</file>